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36"/>
  </p:notesMasterIdLst>
  <p:handoutMasterIdLst>
    <p:handoutMasterId r:id="rId37"/>
  </p:handoutMasterIdLst>
  <p:sldIdLst>
    <p:sldId id="275" r:id="rId3"/>
    <p:sldId id="438" r:id="rId4"/>
    <p:sldId id="1119" r:id="rId5"/>
    <p:sldId id="1214" r:id="rId6"/>
    <p:sldId id="1213" r:id="rId7"/>
    <p:sldId id="1215" r:id="rId8"/>
    <p:sldId id="1206" r:id="rId9"/>
    <p:sldId id="1216" r:id="rId10"/>
    <p:sldId id="1121" r:id="rId11"/>
    <p:sldId id="1207" r:id="rId12"/>
    <p:sldId id="1208" r:id="rId13"/>
    <p:sldId id="1209" r:id="rId14"/>
    <p:sldId id="1223" r:id="rId15"/>
    <p:sldId id="1224" r:id="rId16"/>
    <p:sldId id="1225" r:id="rId17"/>
    <p:sldId id="1210" r:id="rId18"/>
    <p:sldId id="1226" r:id="rId19"/>
    <p:sldId id="1217" r:id="rId20"/>
    <p:sldId id="1227" r:id="rId21"/>
    <p:sldId id="1229" r:id="rId22"/>
    <p:sldId id="1228" r:id="rId23"/>
    <p:sldId id="1218" r:id="rId24"/>
    <p:sldId id="1146" r:id="rId25"/>
    <p:sldId id="1219" r:id="rId26"/>
    <p:sldId id="1220" r:id="rId27"/>
    <p:sldId id="1230" r:id="rId28"/>
    <p:sldId id="1231" r:id="rId29"/>
    <p:sldId id="1232" r:id="rId30"/>
    <p:sldId id="1233" r:id="rId31"/>
    <p:sldId id="1238" r:id="rId32"/>
    <p:sldId id="1221" r:id="rId33"/>
    <p:sldId id="1239" r:id="rId34"/>
    <p:sldId id="1211" r:id="rId35"/>
  </p:sldIdLst>
  <p:sldSz cx="9144000" cy="5143500" type="screen16x9"/>
  <p:notesSz cx="7026275" cy="9312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EED"/>
    <a:srgbClr val="A20815"/>
    <a:srgbClr val="CF4520"/>
    <a:srgbClr val="E87722"/>
    <a:srgbClr val="636463"/>
    <a:srgbClr val="B31B1B"/>
    <a:srgbClr val="000000"/>
    <a:srgbClr val="F47A22"/>
    <a:srgbClr val="A21E33"/>
    <a:srgbClr val="FFC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C63EE-59AB-7043-BA10-12CD141065A5}" v="36" dt="2025-06-02T21:21:53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79"/>
    <p:restoredTop sz="72595"/>
  </p:normalViewPr>
  <p:slideViewPr>
    <p:cSldViewPr snapToGrid="0" snapToObjects="1">
      <p:cViewPr varScale="1">
        <p:scale>
          <a:sx n="88" d="100"/>
          <a:sy n="88" d="100"/>
        </p:scale>
        <p:origin x="1608" y="4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Varma" userId="8d965b7354adb81e" providerId="LiveId" clId="{A7462B38-C6CB-1F43-A3A2-ED6B68B2BEAB}"/>
    <pc:docChg chg="undo redo custSel addSld delSld modSld">
      <pc:chgData name="Jay Varma" userId="8d965b7354adb81e" providerId="LiveId" clId="{A7462B38-C6CB-1F43-A3A2-ED6B68B2BEAB}" dt="2022-03-07T21:42:10.422" v="8227" actId="20577"/>
      <pc:docMkLst>
        <pc:docMk/>
      </pc:docMkLst>
      <pc:sldChg chg="modSp mod modNotesTx">
        <pc:chgData name="Jay Varma" userId="8d965b7354adb81e" providerId="LiveId" clId="{A7462B38-C6CB-1F43-A3A2-ED6B68B2BEAB}" dt="2022-03-07T21:23:31.877" v="7290" actId="20577"/>
        <pc:sldMkLst>
          <pc:docMk/>
          <pc:sldMk cId="624418924" sldId="408"/>
        </pc:sldMkLst>
      </pc:sldChg>
      <pc:sldChg chg="del">
        <pc:chgData name="Jay Varma" userId="8d965b7354adb81e" providerId="LiveId" clId="{A7462B38-C6CB-1F43-A3A2-ED6B68B2BEAB}" dt="2022-03-07T19:28:59.736" v="76" actId="2696"/>
        <pc:sldMkLst>
          <pc:docMk/>
          <pc:sldMk cId="238671493" sldId="417"/>
        </pc:sldMkLst>
      </pc:sldChg>
      <pc:sldChg chg="del">
        <pc:chgData name="Jay Varma" userId="8d965b7354adb81e" providerId="LiveId" clId="{A7462B38-C6CB-1F43-A3A2-ED6B68B2BEAB}" dt="2022-03-07T21:03:48.455" v="5967" actId="2696"/>
        <pc:sldMkLst>
          <pc:docMk/>
          <pc:sldMk cId="2930999456" sldId="418"/>
        </pc:sldMkLst>
      </pc:sldChg>
      <pc:sldChg chg="modSp mod">
        <pc:chgData name="Jay Varma" userId="8d965b7354adb81e" providerId="LiveId" clId="{A7462B38-C6CB-1F43-A3A2-ED6B68B2BEAB}" dt="2022-03-07T19:53:39.159" v="2050" actId="20577"/>
        <pc:sldMkLst>
          <pc:docMk/>
          <pc:sldMk cId="1786179307" sldId="419"/>
        </pc:sldMkLst>
      </pc:sldChg>
      <pc:sldChg chg="del">
        <pc:chgData name="Jay Varma" userId="8d965b7354adb81e" providerId="LiveId" clId="{A7462B38-C6CB-1F43-A3A2-ED6B68B2BEAB}" dt="2022-03-07T19:28:54.115" v="69" actId="2696"/>
        <pc:sldMkLst>
          <pc:docMk/>
          <pc:sldMk cId="85703642" sldId="420"/>
        </pc:sldMkLst>
      </pc:sldChg>
      <pc:sldChg chg="del">
        <pc:chgData name="Jay Varma" userId="8d965b7354adb81e" providerId="LiveId" clId="{A7462B38-C6CB-1F43-A3A2-ED6B68B2BEAB}" dt="2022-03-07T21:03:46.993" v="5966" actId="2696"/>
        <pc:sldMkLst>
          <pc:docMk/>
          <pc:sldMk cId="3436430609" sldId="421"/>
        </pc:sldMkLst>
      </pc:sldChg>
      <pc:sldChg chg="modSp add mod">
        <pc:chgData name="Jay Varma" userId="8d965b7354adb81e" providerId="LiveId" clId="{A7462B38-C6CB-1F43-A3A2-ED6B68B2BEAB}" dt="2022-03-07T19:58:12.661" v="2759" actId="20577"/>
        <pc:sldMkLst>
          <pc:docMk/>
          <pc:sldMk cId="1383220385" sldId="422"/>
        </pc:sldMkLst>
      </pc:sldChg>
      <pc:sldChg chg="del">
        <pc:chgData name="Jay Varma" userId="8d965b7354adb81e" providerId="LiveId" clId="{A7462B38-C6CB-1F43-A3A2-ED6B68B2BEAB}" dt="2022-03-07T19:28:56.969" v="70" actId="2696"/>
        <pc:sldMkLst>
          <pc:docMk/>
          <pc:sldMk cId="2185681732" sldId="422"/>
        </pc:sldMkLst>
      </pc:sldChg>
      <pc:sldChg chg="modSp add mod">
        <pc:chgData name="Jay Varma" userId="8d965b7354adb81e" providerId="LiveId" clId="{A7462B38-C6CB-1F43-A3A2-ED6B68B2BEAB}" dt="2022-03-07T20:32:07.461" v="5442" actId="20577"/>
        <pc:sldMkLst>
          <pc:docMk/>
          <pc:sldMk cId="2670729235" sldId="423"/>
        </pc:sldMkLst>
      </pc:sldChg>
      <pc:sldChg chg="del">
        <pc:chgData name="Jay Varma" userId="8d965b7354adb81e" providerId="LiveId" clId="{A7462B38-C6CB-1F43-A3A2-ED6B68B2BEAB}" dt="2022-03-07T19:28:57.394" v="71" actId="2696"/>
        <pc:sldMkLst>
          <pc:docMk/>
          <pc:sldMk cId="3880946265" sldId="423"/>
        </pc:sldMkLst>
      </pc:sldChg>
      <pc:sldChg chg="modSp add mod">
        <pc:chgData name="Jay Varma" userId="8d965b7354adb81e" providerId="LiveId" clId="{A7462B38-C6CB-1F43-A3A2-ED6B68B2BEAB}" dt="2022-03-07T20:26:06.349" v="4706" actId="20577"/>
        <pc:sldMkLst>
          <pc:docMk/>
          <pc:sldMk cId="4214620106" sldId="424"/>
        </pc:sldMkLst>
      </pc:sldChg>
      <pc:sldChg chg="addSp delSp modSp new mod">
        <pc:chgData name="Jay Varma" userId="8d965b7354adb81e" providerId="LiveId" clId="{A7462B38-C6CB-1F43-A3A2-ED6B68B2BEAB}" dt="2022-03-07T20:41:17.191" v="5797" actId="14100"/>
        <pc:sldMkLst>
          <pc:docMk/>
          <pc:sldMk cId="3901593053" sldId="425"/>
        </pc:sldMkLst>
      </pc:sldChg>
      <pc:sldChg chg="modSp add mod modNotesTx">
        <pc:chgData name="Jay Varma" userId="8d965b7354adb81e" providerId="LiveId" clId="{A7462B38-C6CB-1F43-A3A2-ED6B68B2BEAB}" dt="2022-03-07T20:34:11.005" v="5697" actId="20577"/>
        <pc:sldMkLst>
          <pc:docMk/>
          <pc:sldMk cId="2769098472" sldId="426"/>
        </pc:sldMkLst>
      </pc:sldChg>
      <pc:sldChg chg="addSp delSp modSp new mod">
        <pc:chgData name="Jay Varma" userId="8d965b7354adb81e" providerId="LiveId" clId="{A7462B38-C6CB-1F43-A3A2-ED6B68B2BEAB}" dt="2022-03-07T21:02:45.482" v="5950" actId="20577"/>
        <pc:sldMkLst>
          <pc:docMk/>
          <pc:sldMk cId="13288333" sldId="427"/>
        </pc:sldMkLst>
      </pc:sldChg>
      <pc:sldChg chg="del">
        <pc:chgData name="Jay Varma" userId="8d965b7354adb81e" providerId="LiveId" clId="{A7462B38-C6CB-1F43-A3A2-ED6B68B2BEAB}" dt="2022-03-07T19:28:58.150" v="72" actId="2696"/>
        <pc:sldMkLst>
          <pc:docMk/>
          <pc:sldMk cId="1657360859" sldId="427"/>
        </pc:sldMkLst>
      </pc:sldChg>
      <pc:sldChg chg="addSp modSp add mod">
        <pc:chgData name="Jay Varma" userId="8d965b7354adb81e" providerId="LiveId" clId="{A7462B38-C6CB-1F43-A3A2-ED6B68B2BEAB}" dt="2022-03-07T21:02:51.854" v="5964" actId="20577"/>
        <pc:sldMkLst>
          <pc:docMk/>
          <pc:sldMk cId="1274401851" sldId="428"/>
        </pc:sldMkLst>
      </pc:sldChg>
      <pc:sldChg chg="del">
        <pc:chgData name="Jay Varma" userId="8d965b7354adb81e" providerId="LiveId" clId="{A7462B38-C6CB-1F43-A3A2-ED6B68B2BEAB}" dt="2022-03-07T19:28:58.770" v="74" actId="2696"/>
        <pc:sldMkLst>
          <pc:docMk/>
          <pc:sldMk cId="1622822857" sldId="428"/>
        </pc:sldMkLst>
      </pc:sldChg>
      <pc:sldChg chg="del">
        <pc:chgData name="Jay Varma" userId="8d965b7354adb81e" providerId="LiveId" clId="{A7462B38-C6CB-1F43-A3A2-ED6B68B2BEAB}" dt="2022-03-07T19:28:58.480" v="73" actId="2696"/>
        <pc:sldMkLst>
          <pc:docMk/>
          <pc:sldMk cId="550286621" sldId="429"/>
        </pc:sldMkLst>
      </pc:sldChg>
      <pc:sldChg chg="modSp new del mod">
        <pc:chgData name="Jay Varma" userId="8d965b7354adb81e" providerId="LiveId" clId="{A7462B38-C6CB-1F43-A3A2-ED6B68B2BEAB}" dt="2022-03-07T21:08:17.894" v="6008" actId="2696"/>
        <pc:sldMkLst>
          <pc:docMk/>
          <pc:sldMk cId="1488153894" sldId="429"/>
        </pc:sldMkLst>
      </pc:sldChg>
      <pc:sldChg chg="modSp add mod">
        <pc:chgData name="Jay Varma" userId="8d965b7354adb81e" providerId="LiveId" clId="{A7462B38-C6CB-1F43-A3A2-ED6B68B2BEAB}" dt="2022-03-07T21:15:02.291" v="6235" actId="20577"/>
        <pc:sldMkLst>
          <pc:docMk/>
          <pc:sldMk cId="4051311546" sldId="429"/>
        </pc:sldMkLst>
      </pc:sldChg>
      <pc:sldChg chg="add del">
        <pc:chgData name="Jay Varma" userId="8d965b7354adb81e" providerId="LiveId" clId="{A7462B38-C6CB-1F43-A3A2-ED6B68B2BEAB}" dt="2022-03-07T21:14:48.427" v="6180"/>
        <pc:sldMkLst>
          <pc:docMk/>
          <pc:sldMk cId="212244400" sldId="430"/>
        </pc:sldMkLst>
      </pc:sldChg>
      <pc:sldChg chg="modSp add mod">
        <pc:chgData name="Jay Varma" userId="8d965b7354adb81e" providerId="LiveId" clId="{A7462B38-C6CB-1F43-A3A2-ED6B68B2BEAB}" dt="2022-03-07T21:21:03.202" v="7152" actId="20577"/>
        <pc:sldMkLst>
          <pc:docMk/>
          <pc:sldMk cId="2322993922" sldId="430"/>
        </pc:sldMkLst>
      </pc:sldChg>
      <pc:sldChg chg="del">
        <pc:chgData name="Jay Varma" userId="8d965b7354adb81e" providerId="LiveId" clId="{A7462B38-C6CB-1F43-A3A2-ED6B68B2BEAB}" dt="2022-03-07T19:29:03.577" v="79" actId="2696"/>
        <pc:sldMkLst>
          <pc:docMk/>
          <pc:sldMk cId="3552476880" sldId="430"/>
        </pc:sldMkLst>
      </pc:sldChg>
      <pc:sldChg chg="modSp add mod">
        <pc:chgData name="Jay Varma" userId="8d965b7354adb81e" providerId="LiveId" clId="{A7462B38-C6CB-1F43-A3A2-ED6B68B2BEAB}" dt="2022-03-07T21:42:10.422" v="8227" actId="20577"/>
        <pc:sldMkLst>
          <pc:docMk/>
          <pc:sldMk cId="2037899324" sldId="431"/>
        </pc:sldMkLst>
      </pc:sldChg>
      <pc:sldChg chg="new del">
        <pc:chgData name="Jay Varma" userId="8d965b7354adb81e" providerId="LiveId" clId="{A7462B38-C6CB-1F43-A3A2-ED6B68B2BEAB}" dt="2022-03-07T21:21:58.460" v="7154" actId="2696"/>
        <pc:sldMkLst>
          <pc:docMk/>
          <pc:sldMk cId="2853426170" sldId="431"/>
        </pc:sldMkLst>
      </pc:sldChg>
      <pc:sldChg chg="modSp add mod">
        <pc:chgData name="Jay Varma" userId="8d965b7354adb81e" providerId="LiveId" clId="{A7462B38-C6CB-1F43-A3A2-ED6B68B2BEAB}" dt="2022-03-07T21:28:17.569" v="8224" actId="5793"/>
        <pc:sldMkLst>
          <pc:docMk/>
          <pc:sldMk cId="3011154835" sldId="432"/>
        </pc:sldMkLst>
      </pc:sldChg>
      <pc:sldChg chg="new del">
        <pc:chgData name="Jay Varma" userId="8d965b7354adb81e" providerId="LiveId" clId="{A7462B38-C6CB-1F43-A3A2-ED6B68B2BEAB}" dt="2022-03-07T21:23:40.991" v="7292" actId="2696"/>
        <pc:sldMkLst>
          <pc:docMk/>
          <pc:sldMk cId="3325213542" sldId="432"/>
        </pc:sldMkLst>
      </pc:sldChg>
      <pc:sldChg chg="del">
        <pc:chgData name="Jay Varma" userId="8d965b7354adb81e" providerId="LiveId" clId="{A7462B38-C6CB-1F43-A3A2-ED6B68B2BEAB}" dt="2022-03-07T19:28:59.102" v="75" actId="2696"/>
        <pc:sldMkLst>
          <pc:docMk/>
          <pc:sldMk cId="1021309045" sldId="439"/>
        </pc:sldMkLst>
      </pc:sldChg>
      <pc:sldChg chg="del">
        <pc:chgData name="Jay Varma" userId="8d965b7354adb81e" providerId="LiveId" clId="{A7462B38-C6CB-1F43-A3A2-ED6B68B2BEAB}" dt="2022-03-07T19:29:00.596" v="77" actId="2696"/>
        <pc:sldMkLst>
          <pc:docMk/>
          <pc:sldMk cId="3947754741" sldId="440"/>
        </pc:sldMkLst>
      </pc:sldChg>
      <pc:sldChg chg="del">
        <pc:chgData name="Jay Varma" userId="8d965b7354adb81e" providerId="LiveId" clId="{A7462B38-C6CB-1F43-A3A2-ED6B68B2BEAB}" dt="2022-03-07T19:29:01.643" v="78" actId="2696"/>
        <pc:sldMkLst>
          <pc:docMk/>
          <pc:sldMk cId="1992820686" sldId="441"/>
        </pc:sldMkLst>
      </pc:sldChg>
      <pc:sldChg chg="del">
        <pc:chgData name="Jay Varma" userId="8d965b7354adb81e" providerId="LiveId" clId="{A7462B38-C6CB-1F43-A3A2-ED6B68B2BEAB}" dt="2022-03-07T19:29:04.357" v="80" actId="2696"/>
        <pc:sldMkLst>
          <pc:docMk/>
          <pc:sldMk cId="2834838161" sldId="442"/>
        </pc:sldMkLst>
      </pc:sldChg>
      <pc:sldChg chg="del">
        <pc:chgData name="Jay Varma" userId="8d965b7354adb81e" providerId="LiveId" clId="{A7462B38-C6CB-1F43-A3A2-ED6B68B2BEAB}" dt="2022-03-07T19:29:04.565" v="81" actId="2696"/>
        <pc:sldMkLst>
          <pc:docMk/>
          <pc:sldMk cId="1164158485" sldId="443"/>
        </pc:sldMkLst>
      </pc:sldChg>
      <pc:sldChg chg="del">
        <pc:chgData name="Jay Varma" userId="8d965b7354adb81e" providerId="LiveId" clId="{A7462B38-C6CB-1F43-A3A2-ED6B68B2BEAB}" dt="2022-03-07T19:29:04.744" v="82" actId="2696"/>
        <pc:sldMkLst>
          <pc:docMk/>
          <pc:sldMk cId="3586801428" sldId="444"/>
        </pc:sldMkLst>
      </pc:sldChg>
      <pc:sldChg chg="del">
        <pc:chgData name="Jay Varma" userId="8d965b7354adb81e" providerId="LiveId" clId="{A7462B38-C6CB-1F43-A3A2-ED6B68B2BEAB}" dt="2022-03-07T19:29:04.971" v="83" actId="2696"/>
        <pc:sldMkLst>
          <pc:docMk/>
          <pc:sldMk cId="1406162009" sldId="445"/>
        </pc:sldMkLst>
      </pc:sldChg>
      <pc:sldChg chg="del">
        <pc:chgData name="Jay Varma" userId="8d965b7354adb81e" providerId="LiveId" clId="{A7462B38-C6CB-1F43-A3A2-ED6B68B2BEAB}" dt="2022-03-07T19:29:05.379" v="84" actId="2696"/>
        <pc:sldMkLst>
          <pc:docMk/>
          <pc:sldMk cId="3986865303" sldId="447"/>
        </pc:sldMkLst>
      </pc:sldChg>
      <pc:sldChg chg="del">
        <pc:chgData name="Jay Varma" userId="8d965b7354adb81e" providerId="LiveId" clId="{A7462B38-C6CB-1F43-A3A2-ED6B68B2BEAB}" dt="2022-03-07T19:29:05.855" v="85" actId="2696"/>
        <pc:sldMkLst>
          <pc:docMk/>
          <pc:sldMk cId="1016518243" sldId="448"/>
        </pc:sldMkLst>
      </pc:sldChg>
      <pc:sldChg chg="del">
        <pc:chgData name="Jay Varma" userId="8d965b7354adb81e" providerId="LiveId" clId="{A7462B38-C6CB-1F43-A3A2-ED6B68B2BEAB}" dt="2022-03-07T19:29:06.075" v="86" actId="2696"/>
        <pc:sldMkLst>
          <pc:docMk/>
          <pc:sldMk cId="711765019" sldId="449"/>
        </pc:sldMkLst>
      </pc:sldChg>
      <pc:sldChg chg="del">
        <pc:chgData name="Jay Varma" userId="8d965b7354adb81e" providerId="LiveId" clId="{A7462B38-C6CB-1F43-A3A2-ED6B68B2BEAB}" dt="2022-03-07T19:29:06.280" v="87" actId="2696"/>
        <pc:sldMkLst>
          <pc:docMk/>
          <pc:sldMk cId="1148818837" sldId="450"/>
        </pc:sldMkLst>
      </pc:sldChg>
      <pc:sldChg chg="del">
        <pc:chgData name="Jay Varma" userId="8d965b7354adb81e" providerId="LiveId" clId="{A7462B38-C6CB-1F43-A3A2-ED6B68B2BEAB}" dt="2022-03-07T19:29:06.601" v="88" actId="2696"/>
        <pc:sldMkLst>
          <pc:docMk/>
          <pc:sldMk cId="1181680942" sldId="451"/>
        </pc:sldMkLst>
      </pc:sldChg>
      <pc:sldChg chg="del">
        <pc:chgData name="Jay Varma" userId="8d965b7354adb81e" providerId="LiveId" clId="{A7462B38-C6CB-1F43-A3A2-ED6B68B2BEAB}" dt="2022-03-07T19:29:07.200" v="89" actId="2696"/>
        <pc:sldMkLst>
          <pc:docMk/>
          <pc:sldMk cId="3507671197" sldId="452"/>
        </pc:sldMkLst>
      </pc:sldChg>
      <pc:sldChg chg="del">
        <pc:chgData name="Jay Varma" userId="8d965b7354adb81e" providerId="LiveId" clId="{A7462B38-C6CB-1F43-A3A2-ED6B68B2BEAB}" dt="2022-03-07T19:29:07.791" v="90" actId="2696"/>
        <pc:sldMkLst>
          <pc:docMk/>
          <pc:sldMk cId="2731693412" sldId="453"/>
        </pc:sldMkLst>
      </pc:sldChg>
      <pc:sldChg chg="del">
        <pc:chgData name="Jay Varma" userId="8d965b7354adb81e" providerId="LiveId" clId="{A7462B38-C6CB-1F43-A3A2-ED6B68B2BEAB}" dt="2022-03-07T19:29:08.240" v="91" actId="2696"/>
        <pc:sldMkLst>
          <pc:docMk/>
          <pc:sldMk cId="2759866584" sldId="454"/>
        </pc:sldMkLst>
      </pc:sldChg>
      <pc:sldChg chg="del">
        <pc:chgData name="Jay Varma" userId="8d965b7354adb81e" providerId="LiveId" clId="{A7462B38-C6CB-1F43-A3A2-ED6B68B2BEAB}" dt="2022-03-07T19:29:09.460" v="92" actId="2696"/>
        <pc:sldMkLst>
          <pc:docMk/>
          <pc:sldMk cId="1984791658" sldId="455"/>
        </pc:sldMkLst>
      </pc:sldChg>
    </pc:docChg>
  </pc:docChgLst>
  <pc:docChgLst>
    <pc:chgData name="Jay Varma" userId="8d965b7354adb81e" providerId="LiveId" clId="{40EDBFD1-4B9B-B74F-B870-005F4528150C}"/>
    <pc:docChg chg="undo custSel addSld delSld modSld sldOrd addMainMaster delMainMaster">
      <pc:chgData name="Jay Varma" userId="8d965b7354adb81e" providerId="LiveId" clId="{40EDBFD1-4B9B-B74F-B870-005F4528150C}" dt="2023-02-22T15:14:41.580" v="7666" actId="2696"/>
      <pc:docMkLst>
        <pc:docMk/>
      </pc:docMkLst>
      <pc:sldChg chg="modSp add del mod modNotesTx">
        <pc:chgData name="Jay Varma" userId="8d965b7354adb81e" providerId="LiveId" clId="{40EDBFD1-4B9B-B74F-B870-005F4528150C}" dt="2023-02-22T10:15:26.948" v="739" actId="20577"/>
        <pc:sldMkLst>
          <pc:docMk/>
          <pc:sldMk cId="1064502757" sldId="275"/>
        </pc:sldMkLst>
      </pc:sldChg>
      <pc:sldChg chg="del">
        <pc:chgData name="Jay Varma" userId="8d965b7354adb81e" providerId="LiveId" clId="{40EDBFD1-4B9B-B74F-B870-005F4528150C}" dt="2023-02-22T09:53:06.543" v="38" actId="2696"/>
        <pc:sldMkLst>
          <pc:docMk/>
          <pc:sldMk cId="1786179307" sldId="419"/>
        </pc:sldMkLst>
      </pc:sldChg>
      <pc:sldChg chg="modSp add del mod">
        <pc:chgData name="Jay Varma" userId="8d965b7354adb81e" providerId="LiveId" clId="{40EDBFD1-4B9B-B74F-B870-005F4528150C}" dt="2023-02-22T13:26:24.095" v="3658" actId="2696"/>
        <pc:sldMkLst>
          <pc:docMk/>
          <pc:sldMk cId="1733099369" sldId="421"/>
        </pc:sldMkLst>
      </pc:sldChg>
      <pc:sldChg chg="del">
        <pc:chgData name="Jay Varma" userId="8d965b7354adb81e" providerId="LiveId" clId="{40EDBFD1-4B9B-B74F-B870-005F4528150C}" dt="2023-02-22T09:52:50.795" v="36" actId="2696"/>
        <pc:sldMkLst>
          <pc:docMk/>
          <pc:sldMk cId="4243070135" sldId="447"/>
        </pc:sldMkLst>
      </pc:sldChg>
      <pc:sldChg chg="del">
        <pc:chgData name="Jay Varma" userId="8d965b7354adb81e" providerId="LiveId" clId="{40EDBFD1-4B9B-B74F-B870-005F4528150C}" dt="2023-02-22T09:53:07.499" v="39" actId="2696"/>
        <pc:sldMkLst>
          <pc:docMk/>
          <pc:sldMk cId="3603431145" sldId="958"/>
        </pc:sldMkLst>
      </pc:sldChg>
      <pc:sldChg chg="del">
        <pc:chgData name="Jay Varma" userId="8d965b7354adb81e" providerId="LiveId" clId="{40EDBFD1-4B9B-B74F-B870-005F4528150C}" dt="2023-02-22T09:53:19.345" v="84" actId="2696"/>
        <pc:sldMkLst>
          <pc:docMk/>
          <pc:sldMk cId="357749584" sldId="1094"/>
        </pc:sldMkLst>
      </pc:sldChg>
      <pc:sldChg chg="del">
        <pc:chgData name="Jay Varma" userId="8d965b7354adb81e" providerId="LiveId" clId="{40EDBFD1-4B9B-B74F-B870-005F4528150C}" dt="2023-02-22T09:53:19.313" v="78" actId="2696"/>
        <pc:sldMkLst>
          <pc:docMk/>
          <pc:sldMk cId="265619017" sldId="1095"/>
        </pc:sldMkLst>
      </pc:sldChg>
      <pc:sldChg chg="del">
        <pc:chgData name="Jay Varma" userId="8d965b7354adb81e" providerId="LiveId" clId="{40EDBFD1-4B9B-B74F-B870-005F4528150C}" dt="2023-02-22T09:53:19.334" v="83" actId="2696"/>
        <pc:sldMkLst>
          <pc:docMk/>
          <pc:sldMk cId="3315651127" sldId="1097"/>
        </pc:sldMkLst>
      </pc:sldChg>
      <pc:sldChg chg="del">
        <pc:chgData name="Jay Varma" userId="8d965b7354adb81e" providerId="LiveId" clId="{40EDBFD1-4B9B-B74F-B870-005F4528150C}" dt="2023-02-22T09:53:48.526" v="123" actId="2696"/>
        <pc:sldMkLst>
          <pc:docMk/>
          <pc:sldMk cId="639734622" sldId="1098"/>
        </pc:sldMkLst>
      </pc:sldChg>
      <pc:sldChg chg="del">
        <pc:chgData name="Jay Varma" userId="8d965b7354adb81e" providerId="LiveId" clId="{40EDBFD1-4B9B-B74F-B870-005F4528150C}" dt="2023-02-22T09:53:49.077" v="124" actId="2696"/>
        <pc:sldMkLst>
          <pc:docMk/>
          <pc:sldMk cId="1588257479" sldId="1099"/>
        </pc:sldMkLst>
      </pc:sldChg>
      <pc:sldChg chg="del">
        <pc:chgData name="Jay Varma" userId="8d965b7354adb81e" providerId="LiveId" clId="{40EDBFD1-4B9B-B74F-B870-005F4528150C}" dt="2023-02-22T09:53:49.519" v="125" actId="2696"/>
        <pc:sldMkLst>
          <pc:docMk/>
          <pc:sldMk cId="1351489097" sldId="1100"/>
        </pc:sldMkLst>
      </pc:sldChg>
      <pc:sldChg chg="del">
        <pc:chgData name="Jay Varma" userId="8d965b7354adb81e" providerId="LiveId" clId="{40EDBFD1-4B9B-B74F-B870-005F4528150C}" dt="2023-02-22T09:53:52.797" v="129" actId="2696"/>
        <pc:sldMkLst>
          <pc:docMk/>
          <pc:sldMk cId="1412314206" sldId="1102"/>
        </pc:sldMkLst>
      </pc:sldChg>
      <pc:sldChg chg="del">
        <pc:chgData name="Jay Varma" userId="8d965b7354adb81e" providerId="LiveId" clId="{40EDBFD1-4B9B-B74F-B870-005F4528150C}" dt="2023-02-22T09:54:09.677" v="139" actId="2696"/>
        <pc:sldMkLst>
          <pc:docMk/>
          <pc:sldMk cId="3347860148" sldId="1104"/>
        </pc:sldMkLst>
      </pc:sldChg>
      <pc:sldChg chg="del">
        <pc:chgData name="Jay Varma" userId="8d965b7354adb81e" providerId="LiveId" clId="{40EDBFD1-4B9B-B74F-B870-005F4528150C}" dt="2023-02-22T09:54:12.089" v="142" actId="2696"/>
        <pc:sldMkLst>
          <pc:docMk/>
          <pc:sldMk cId="1840286952" sldId="1106"/>
        </pc:sldMkLst>
      </pc:sldChg>
      <pc:sldChg chg="del">
        <pc:chgData name="Jay Varma" userId="8d965b7354adb81e" providerId="LiveId" clId="{40EDBFD1-4B9B-B74F-B870-005F4528150C}" dt="2023-02-22T09:54:14.229" v="146" actId="2696"/>
        <pc:sldMkLst>
          <pc:docMk/>
          <pc:sldMk cId="3240587771" sldId="1107"/>
        </pc:sldMkLst>
      </pc:sldChg>
      <pc:sldChg chg="del">
        <pc:chgData name="Jay Varma" userId="8d965b7354adb81e" providerId="LiveId" clId="{40EDBFD1-4B9B-B74F-B870-005F4528150C}" dt="2023-02-22T09:54:14.236" v="147" actId="2696"/>
        <pc:sldMkLst>
          <pc:docMk/>
          <pc:sldMk cId="3668220848" sldId="1109"/>
        </pc:sldMkLst>
      </pc:sldChg>
      <pc:sldChg chg="del">
        <pc:chgData name="Jay Varma" userId="8d965b7354adb81e" providerId="LiveId" clId="{40EDBFD1-4B9B-B74F-B870-005F4528150C}" dt="2023-02-22T09:53:02.103" v="37" actId="2696"/>
        <pc:sldMkLst>
          <pc:docMk/>
          <pc:sldMk cId="2746389711" sldId="1118"/>
        </pc:sldMkLst>
      </pc:sldChg>
      <pc:sldChg chg="modSp mod modNotesTx">
        <pc:chgData name="Jay Varma" userId="8d965b7354adb81e" providerId="LiveId" clId="{40EDBFD1-4B9B-B74F-B870-005F4528150C}" dt="2023-02-22T10:21:45.507" v="1226"/>
        <pc:sldMkLst>
          <pc:docMk/>
          <pc:sldMk cId="949221893" sldId="1119"/>
        </pc:sldMkLst>
      </pc:sldChg>
      <pc:sldChg chg="modSp mod ord modNotesTx">
        <pc:chgData name="Jay Varma" userId="8d965b7354adb81e" providerId="LiveId" clId="{40EDBFD1-4B9B-B74F-B870-005F4528150C}" dt="2023-02-22T13:45:00.462" v="4117" actId="20577"/>
        <pc:sldMkLst>
          <pc:docMk/>
          <pc:sldMk cId="3832554525" sldId="1121"/>
        </pc:sldMkLst>
      </pc:sldChg>
      <pc:sldChg chg="del">
        <pc:chgData name="Jay Varma" userId="8d965b7354adb81e" providerId="LiveId" clId="{40EDBFD1-4B9B-B74F-B870-005F4528150C}" dt="2023-02-22T09:53:08.305" v="40" actId="2696"/>
        <pc:sldMkLst>
          <pc:docMk/>
          <pc:sldMk cId="3892810622" sldId="1122"/>
        </pc:sldMkLst>
      </pc:sldChg>
      <pc:sldChg chg="del">
        <pc:chgData name="Jay Varma" userId="8d965b7354adb81e" providerId="LiveId" clId="{40EDBFD1-4B9B-B74F-B870-005F4528150C}" dt="2023-02-22T09:53:14.671" v="74" actId="2696"/>
        <pc:sldMkLst>
          <pc:docMk/>
          <pc:sldMk cId="4098995520" sldId="1123"/>
        </pc:sldMkLst>
      </pc:sldChg>
      <pc:sldChg chg="del">
        <pc:chgData name="Jay Varma" userId="8d965b7354adb81e" providerId="LiveId" clId="{40EDBFD1-4B9B-B74F-B870-005F4528150C}" dt="2023-02-22T09:53:19.308" v="75" actId="2696"/>
        <pc:sldMkLst>
          <pc:docMk/>
          <pc:sldMk cId="204040826" sldId="1124"/>
        </pc:sldMkLst>
      </pc:sldChg>
      <pc:sldChg chg="del">
        <pc:chgData name="Jay Varma" userId="8d965b7354adb81e" providerId="LiveId" clId="{40EDBFD1-4B9B-B74F-B870-005F4528150C}" dt="2023-02-22T09:53:19.333" v="82" actId="2696"/>
        <pc:sldMkLst>
          <pc:docMk/>
          <pc:sldMk cId="232336641" sldId="1125"/>
        </pc:sldMkLst>
      </pc:sldChg>
      <pc:sldChg chg="del">
        <pc:chgData name="Jay Varma" userId="8d965b7354adb81e" providerId="LiveId" clId="{40EDBFD1-4B9B-B74F-B870-005F4528150C}" dt="2023-02-22T09:53:19.311" v="77" actId="2696"/>
        <pc:sldMkLst>
          <pc:docMk/>
          <pc:sldMk cId="3233153165" sldId="1128"/>
        </pc:sldMkLst>
      </pc:sldChg>
      <pc:sldChg chg="del">
        <pc:chgData name="Jay Varma" userId="8d965b7354adb81e" providerId="LiveId" clId="{40EDBFD1-4B9B-B74F-B870-005F4528150C}" dt="2023-02-22T09:53:19.315" v="80" actId="2696"/>
        <pc:sldMkLst>
          <pc:docMk/>
          <pc:sldMk cId="2199981616" sldId="1134"/>
        </pc:sldMkLst>
      </pc:sldChg>
      <pc:sldChg chg="del">
        <pc:chgData name="Jay Varma" userId="8d965b7354adb81e" providerId="LiveId" clId="{40EDBFD1-4B9B-B74F-B870-005F4528150C}" dt="2023-02-22T09:53:19.349" v="86" actId="2696"/>
        <pc:sldMkLst>
          <pc:docMk/>
          <pc:sldMk cId="2967592042" sldId="1135"/>
        </pc:sldMkLst>
      </pc:sldChg>
      <pc:sldChg chg="del">
        <pc:chgData name="Jay Varma" userId="8d965b7354adb81e" providerId="LiveId" clId="{40EDBFD1-4B9B-B74F-B870-005F4528150C}" dt="2023-02-22T09:53:19.310" v="76" actId="2696"/>
        <pc:sldMkLst>
          <pc:docMk/>
          <pc:sldMk cId="1749771426" sldId="1136"/>
        </pc:sldMkLst>
      </pc:sldChg>
      <pc:sldChg chg="del">
        <pc:chgData name="Jay Varma" userId="8d965b7354adb81e" providerId="LiveId" clId="{40EDBFD1-4B9B-B74F-B870-005F4528150C}" dt="2023-02-22T09:53:19.316" v="81" actId="2696"/>
        <pc:sldMkLst>
          <pc:docMk/>
          <pc:sldMk cId="1375081655" sldId="1143"/>
        </pc:sldMkLst>
      </pc:sldChg>
      <pc:sldChg chg="del">
        <pc:chgData name="Jay Varma" userId="8d965b7354adb81e" providerId="LiveId" clId="{40EDBFD1-4B9B-B74F-B870-005F4528150C}" dt="2023-02-22T09:53:19.314" v="79" actId="2696"/>
        <pc:sldMkLst>
          <pc:docMk/>
          <pc:sldMk cId="3241030919" sldId="1144"/>
        </pc:sldMkLst>
      </pc:sldChg>
      <pc:sldChg chg="del">
        <pc:chgData name="Jay Varma" userId="8d965b7354adb81e" providerId="LiveId" clId="{40EDBFD1-4B9B-B74F-B870-005F4528150C}" dt="2023-02-22T09:53:19.346" v="85" actId="2696"/>
        <pc:sldMkLst>
          <pc:docMk/>
          <pc:sldMk cId="2207829958" sldId="1145"/>
        </pc:sldMkLst>
      </pc:sldChg>
      <pc:sldChg chg="modSp mod ord">
        <pc:chgData name="Jay Varma" userId="8d965b7354adb81e" providerId="LiveId" clId="{40EDBFD1-4B9B-B74F-B870-005F4528150C}" dt="2023-02-22T13:51:46.991" v="4561" actId="20578"/>
        <pc:sldMkLst>
          <pc:docMk/>
          <pc:sldMk cId="2944585478" sldId="1146"/>
        </pc:sldMkLst>
      </pc:sldChg>
      <pc:sldChg chg="del">
        <pc:chgData name="Jay Varma" userId="8d965b7354adb81e" providerId="LiveId" clId="{40EDBFD1-4B9B-B74F-B870-005F4528150C}" dt="2023-02-22T09:53:49.911" v="126" actId="2696"/>
        <pc:sldMkLst>
          <pc:docMk/>
          <pc:sldMk cId="4070184066" sldId="1151"/>
        </pc:sldMkLst>
      </pc:sldChg>
      <pc:sldChg chg="del">
        <pc:chgData name="Jay Varma" userId="8d965b7354adb81e" providerId="LiveId" clId="{40EDBFD1-4B9B-B74F-B870-005F4528150C}" dt="2023-02-22T09:53:50.493" v="127" actId="2696"/>
        <pc:sldMkLst>
          <pc:docMk/>
          <pc:sldMk cId="954092539" sldId="1152"/>
        </pc:sldMkLst>
      </pc:sldChg>
      <pc:sldChg chg="del">
        <pc:chgData name="Jay Varma" userId="8d965b7354adb81e" providerId="LiveId" clId="{40EDBFD1-4B9B-B74F-B870-005F4528150C}" dt="2023-02-22T09:53:50.977" v="128" actId="2696"/>
        <pc:sldMkLst>
          <pc:docMk/>
          <pc:sldMk cId="434294576" sldId="1153"/>
        </pc:sldMkLst>
      </pc:sldChg>
      <pc:sldChg chg="del">
        <pc:chgData name="Jay Varma" userId="8d965b7354adb81e" providerId="LiveId" clId="{40EDBFD1-4B9B-B74F-B870-005F4528150C}" dt="2023-02-22T09:53:53.512" v="130" actId="2696"/>
        <pc:sldMkLst>
          <pc:docMk/>
          <pc:sldMk cId="4228502822" sldId="1154"/>
        </pc:sldMkLst>
      </pc:sldChg>
      <pc:sldChg chg="del">
        <pc:chgData name="Jay Varma" userId="8d965b7354adb81e" providerId="LiveId" clId="{40EDBFD1-4B9B-B74F-B870-005F4528150C}" dt="2023-02-22T09:53:54.437" v="131" actId="2696"/>
        <pc:sldMkLst>
          <pc:docMk/>
          <pc:sldMk cId="700569592" sldId="1155"/>
        </pc:sldMkLst>
      </pc:sldChg>
      <pc:sldChg chg="del">
        <pc:chgData name="Jay Varma" userId="8d965b7354adb81e" providerId="LiveId" clId="{40EDBFD1-4B9B-B74F-B870-005F4528150C}" dt="2023-02-22T09:53:55.036" v="132" actId="2696"/>
        <pc:sldMkLst>
          <pc:docMk/>
          <pc:sldMk cId="2711162700" sldId="1161"/>
        </pc:sldMkLst>
      </pc:sldChg>
      <pc:sldChg chg="del">
        <pc:chgData name="Jay Varma" userId="8d965b7354adb81e" providerId="LiveId" clId="{40EDBFD1-4B9B-B74F-B870-005F4528150C}" dt="2023-02-22T09:54:02.957" v="134" actId="2696"/>
        <pc:sldMkLst>
          <pc:docMk/>
          <pc:sldMk cId="2722267473" sldId="1162"/>
        </pc:sldMkLst>
      </pc:sldChg>
      <pc:sldChg chg="del">
        <pc:chgData name="Jay Varma" userId="8d965b7354adb81e" providerId="LiveId" clId="{40EDBFD1-4B9B-B74F-B870-005F4528150C}" dt="2023-02-22T09:54:02.969" v="136" actId="2696"/>
        <pc:sldMkLst>
          <pc:docMk/>
          <pc:sldMk cId="4177727322" sldId="1163"/>
        </pc:sldMkLst>
      </pc:sldChg>
      <pc:sldChg chg="del">
        <pc:chgData name="Jay Varma" userId="8d965b7354adb81e" providerId="LiveId" clId="{40EDBFD1-4B9B-B74F-B870-005F4528150C}" dt="2023-02-22T09:54:02.997" v="137" actId="2696"/>
        <pc:sldMkLst>
          <pc:docMk/>
          <pc:sldMk cId="1595545330" sldId="1164"/>
        </pc:sldMkLst>
      </pc:sldChg>
      <pc:sldChg chg="del">
        <pc:chgData name="Jay Varma" userId="8d965b7354adb81e" providerId="LiveId" clId="{40EDBFD1-4B9B-B74F-B870-005F4528150C}" dt="2023-02-22T09:54:02.960" v="135" actId="2696"/>
        <pc:sldMkLst>
          <pc:docMk/>
          <pc:sldMk cId="3084063477" sldId="1167"/>
        </pc:sldMkLst>
      </pc:sldChg>
      <pc:sldChg chg="del">
        <pc:chgData name="Jay Varma" userId="8d965b7354adb81e" providerId="LiveId" clId="{40EDBFD1-4B9B-B74F-B870-005F4528150C}" dt="2023-02-22T09:54:09.682" v="140" actId="2696"/>
        <pc:sldMkLst>
          <pc:docMk/>
          <pc:sldMk cId="2347073906" sldId="1169"/>
        </pc:sldMkLst>
      </pc:sldChg>
      <pc:sldChg chg="del">
        <pc:chgData name="Jay Varma" userId="8d965b7354adb81e" providerId="LiveId" clId="{40EDBFD1-4B9B-B74F-B870-005F4528150C}" dt="2023-02-22T09:54:09.694" v="141" actId="2696"/>
        <pc:sldMkLst>
          <pc:docMk/>
          <pc:sldMk cId="342741411" sldId="1175"/>
        </pc:sldMkLst>
      </pc:sldChg>
      <pc:sldChg chg="del">
        <pc:chgData name="Jay Varma" userId="8d965b7354adb81e" providerId="LiveId" clId="{40EDBFD1-4B9B-B74F-B870-005F4528150C}" dt="2023-02-22T09:54:12.125" v="145" actId="2696"/>
        <pc:sldMkLst>
          <pc:docMk/>
          <pc:sldMk cId="2272389302" sldId="1176"/>
        </pc:sldMkLst>
      </pc:sldChg>
      <pc:sldChg chg="del">
        <pc:chgData name="Jay Varma" userId="8d965b7354adb81e" providerId="LiveId" clId="{40EDBFD1-4B9B-B74F-B870-005F4528150C}" dt="2023-02-22T09:54:12.090" v="143" actId="2696"/>
        <pc:sldMkLst>
          <pc:docMk/>
          <pc:sldMk cId="4253205269" sldId="1177"/>
        </pc:sldMkLst>
      </pc:sldChg>
      <pc:sldChg chg="del">
        <pc:chgData name="Jay Varma" userId="8d965b7354adb81e" providerId="LiveId" clId="{40EDBFD1-4B9B-B74F-B870-005F4528150C}" dt="2023-02-22T09:54:12.091" v="144" actId="2696"/>
        <pc:sldMkLst>
          <pc:docMk/>
          <pc:sldMk cId="2431248332" sldId="1182"/>
        </pc:sldMkLst>
      </pc:sldChg>
      <pc:sldChg chg="del">
        <pc:chgData name="Jay Varma" userId="8d965b7354adb81e" providerId="LiveId" clId="{40EDBFD1-4B9B-B74F-B870-005F4528150C}" dt="2023-02-22T09:54:14.259" v="148" actId="2696"/>
        <pc:sldMkLst>
          <pc:docMk/>
          <pc:sldMk cId="3096500930" sldId="1183"/>
        </pc:sldMkLst>
      </pc:sldChg>
      <pc:sldChg chg="del">
        <pc:chgData name="Jay Varma" userId="8d965b7354adb81e" providerId="LiveId" clId="{40EDBFD1-4B9B-B74F-B870-005F4528150C}" dt="2023-02-22T09:54:16.110" v="149" actId="2696"/>
        <pc:sldMkLst>
          <pc:docMk/>
          <pc:sldMk cId="3795453460" sldId="1198"/>
        </pc:sldMkLst>
      </pc:sldChg>
      <pc:sldChg chg="del">
        <pc:chgData name="Jay Varma" userId="8d965b7354adb81e" providerId="LiveId" clId="{40EDBFD1-4B9B-B74F-B870-005F4528150C}" dt="2023-02-22T09:54:16.132" v="151" actId="2696"/>
        <pc:sldMkLst>
          <pc:docMk/>
          <pc:sldMk cId="4181404306" sldId="1200"/>
        </pc:sldMkLst>
      </pc:sldChg>
      <pc:sldChg chg="del">
        <pc:chgData name="Jay Varma" userId="8d965b7354adb81e" providerId="LiveId" clId="{40EDBFD1-4B9B-B74F-B870-005F4528150C}" dt="2023-02-22T09:54:16.143" v="152" actId="2696"/>
        <pc:sldMkLst>
          <pc:docMk/>
          <pc:sldMk cId="2855530580" sldId="1201"/>
        </pc:sldMkLst>
      </pc:sldChg>
      <pc:sldChg chg="del">
        <pc:chgData name="Jay Varma" userId="8d965b7354adb81e" providerId="LiveId" clId="{40EDBFD1-4B9B-B74F-B870-005F4528150C}" dt="2023-02-22T09:54:16.112" v="150" actId="2696"/>
        <pc:sldMkLst>
          <pc:docMk/>
          <pc:sldMk cId="3779053421" sldId="1202"/>
        </pc:sldMkLst>
      </pc:sldChg>
      <pc:sldChg chg="del">
        <pc:chgData name="Jay Varma" userId="8d965b7354adb81e" providerId="LiveId" clId="{40EDBFD1-4B9B-B74F-B870-005F4528150C}" dt="2023-02-22T09:54:18.788" v="153" actId="2696"/>
        <pc:sldMkLst>
          <pc:docMk/>
          <pc:sldMk cId="1939720793" sldId="1203"/>
        </pc:sldMkLst>
      </pc:sldChg>
      <pc:sldChg chg="del">
        <pc:chgData name="Jay Varma" userId="8d965b7354adb81e" providerId="LiveId" clId="{40EDBFD1-4B9B-B74F-B870-005F4528150C}" dt="2023-02-22T09:54:18.792" v="154" actId="2696"/>
        <pc:sldMkLst>
          <pc:docMk/>
          <pc:sldMk cId="2613570372" sldId="1205"/>
        </pc:sldMkLst>
      </pc:sldChg>
      <pc:sldChg chg="addSp delSp modSp add mod modNotesTx">
        <pc:chgData name="Jay Varma" userId="8d965b7354adb81e" providerId="LiveId" clId="{40EDBFD1-4B9B-B74F-B870-005F4528150C}" dt="2023-02-22T10:48:53.832" v="2387"/>
        <pc:sldMkLst>
          <pc:docMk/>
          <pc:sldMk cId="1498361904" sldId="1206"/>
        </pc:sldMkLst>
      </pc:sldChg>
      <pc:sldChg chg="modSp add mod">
        <pc:chgData name="Jay Varma" userId="8d965b7354adb81e" providerId="LiveId" clId="{40EDBFD1-4B9B-B74F-B870-005F4528150C}" dt="2023-02-22T11:11:15.106" v="3135" actId="20577"/>
        <pc:sldMkLst>
          <pc:docMk/>
          <pc:sldMk cId="4198119046" sldId="1207"/>
        </pc:sldMkLst>
      </pc:sldChg>
      <pc:sldChg chg="modSp add mod">
        <pc:chgData name="Jay Varma" userId="8d965b7354adb81e" providerId="LiveId" clId="{40EDBFD1-4B9B-B74F-B870-005F4528150C}" dt="2023-02-22T13:26:20.710" v="3657"/>
        <pc:sldMkLst>
          <pc:docMk/>
          <pc:sldMk cId="2969907289" sldId="1208"/>
        </pc:sldMkLst>
      </pc:sldChg>
      <pc:sldChg chg="modSp add mod modNotesTx">
        <pc:chgData name="Jay Varma" userId="8d965b7354adb81e" providerId="LiveId" clId="{40EDBFD1-4B9B-B74F-B870-005F4528150C}" dt="2023-02-22T13:33:58.150" v="3964" actId="20577"/>
        <pc:sldMkLst>
          <pc:docMk/>
          <pc:sldMk cId="1803341844" sldId="1209"/>
        </pc:sldMkLst>
      </pc:sldChg>
      <pc:sldChg chg="del">
        <pc:chgData name="Jay Varma" userId="8d965b7354adb81e" providerId="LiveId" clId="{40EDBFD1-4B9B-B74F-B870-005F4528150C}" dt="2023-02-22T09:53:28.787" v="87" actId="2696"/>
        <pc:sldMkLst>
          <pc:docMk/>
          <pc:sldMk cId="2019473949" sldId="1210"/>
        </pc:sldMkLst>
      </pc:sldChg>
      <pc:sldChg chg="modSp add mod modNotesTx">
        <pc:chgData name="Jay Varma" userId="8d965b7354adb81e" providerId="LiveId" clId="{40EDBFD1-4B9B-B74F-B870-005F4528150C}" dt="2023-02-22T13:44:27.949" v="4115" actId="20577"/>
        <pc:sldMkLst>
          <pc:docMk/>
          <pc:sldMk cId="2473580477" sldId="1210"/>
        </pc:sldMkLst>
      </pc:sldChg>
      <pc:sldChg chg="modSp add mod">
        <pc:chgData name="Jay Varma" userId="8d965b7354adb81e" providerId="LiveId" clId="{40EDBFD1-4B9B-B74F-B870-005F4528150C}" dt="2023-02-22T15:14:39.893" v="7665" actId="14100"/>
        <pc:sldMkLst>
          <pc:docMk/>
          <pc:sldMk cId="1803963561" sldId="1211"/>
        </pc:sldMkLst>
      </pc:sldChg>
      <pc:sldChg chg="del">
        <pc:chgData name="Jay Varma" userId="8d965b7354adb81e" providerId="LiveId" clId="{40EDBFD1-4B9B-B74F-B870-005F4528150C}" dt="2023-02-22T09:53:28.793" v="88" actId="2696"/>
        <pc:sldMkLst>
          <pc:docMk/>
          <pc:sldMk cId="2493842603" sldId="1211"/>
        </pc:sldMkLst>
      </pc:sldChg>
      <pc:sldChg chg="add del">
        <pc:chgData name="Jay Varma" userId="8d965b7354adb81e" providerId="LiveId" clId="{40EDBFD1-4B9B-B74F-B870-005F4528150C}" dt="2023-02-22T15:14:41.580" v="7666" actId="2696"/>
        <pc:sldMkLst>
          <pc:docMk/>
          <pc:sldMk cId="872558037" sldId="1212"/>
        </pc:sldMkLst>
      </pc:sldChg>
      <pc:sldChg chg="del">
        <pc:chgData name="Jay Varma" userId="8d965b7354adb81e" providerId="LiveId" clId="{40EDBFD1-4B9B-B74F-B870-005F4528150C}" dt="2023-02-22T09:53:28.801" v="91" actId="2696"/>
        <pc:sldMkLst>
          <pc:docMk/>
          <pc:sldMk cId="944455391" sldId="1212"/>
        </pc:sldMkLst>
      </pc:sldChg>
      <pc:sldChg chg="addSp delSp modSp add mod ord modNotesTx">
        <pc:chgData name="Jay Varma" userId="8d965b7354adb81e" providerId="LiveId" clId="{40EDBFD1-4B9B-B74F-B870-005F4528150C}" dt="2023-02-22T10:54:49.851" v="2446" actId="20577"/>
        <pc:sldMkLst>
          <pc:docMk/>
          <pc:sldMk cId="1299559491" sldId="1213"/>
        </pc:sldMkLst>
      </pc:sldChg>
      <pc:sldChg chg="modSp add mod modNotesTx">
        <pc:chgData name="Jay Varma" userId="8d965b7354adb81e" providerId="LiveId" clId="{40EDBFD1-4B9B-B74F-B870-005F4528150C}" dt="2023-02-22T10:32:23.155" v="1967" actId="20577"/>
        <pc:sldMkLst>
          <pc:docMk/>
          <pc:sldMk cId="1036625897" sldId="1214"/>
        </pc:sldMkLst>
      </pc:sldChg>
      <pc:sldChg chg="del">
        <pc:chgData name="Jay Varma" userId="8d965b7354adb81e" providerId="LiveId" clId="{40EDBFD1-4B9B-B74F-B870-005F4528150C}" dt="2023-02-22T09:53:28.796" v="90" actId="2696"/>
        <pc:sldMkLst>
          <pc:docMk/>
          <pc:sldMk cId="1624259936" sldId="1214"/>
        </pc:sldMkLst>
      </pc:sldChg>
      <pc:sldChg chg="addSp delSp modSp add mod">
        <pc:chgData name="Jay Varma" userId="8d965b7354adb81e" providerId="LiveId" clId="{40EDBFD1-4B9B-B74F-B870-005F4528150C}" dt="2023-02-22T10:47:45.596" v="2385" actId="14100"/>
        <pc:sldMkLst>
          <pc:docMk/>
          <pc:sldMk cId="1745630414" sldId="1215"/>
        </pc:sldMkLst>
      </pc:sldChg>
      <pc:sldChg chg="del">
        <pc:chgData name="Jay Varma" userId="8d965b7354adb81e" providerId="LiveId" clId="{40EDBFD1-4B9B-B74F-B870-005F4528150C}" dt="2023-02-22T09:53:28.795" v="89" actId="2696"/>
        <pc:sldMkLst>
          <pc:docMk/>
          <pc:sldMk cId="4206898768" sldId="1215"/>
        </pc:sldMkLst>
      </pc:sldChg>
      <pc:sldChg chg="addSp modSp add mod">
        <pc:chgData name="Jay Varma" userId="8d965b7354adb81e" providerId="LiveId" clId="{40EDBFD1-4B9B-B74F-B870-005F4528150C}" dt="2023-02-22T10:50:20.768" v="2442" actId="29295"/>
        <pc:sldMkLst>
          <pc:docMk/>
          <pc:sldMk cId="1312813713" sldId="1216"/>
        </pc:sldMkLst>
      </pc:sldChg>
      <pc:sldChg chg="add del">
        <pc:chgData name="Jay Varma" userId="8d965b7354adb81e" providerId="LiveId" clId="{40EDBFD1-4B9B-B74F-B870-005F4528150C}" dt="2023-02-22T10:48:55.539" v="2388" actId="2696"/>
        <pc:sldMkLst>
          <pc:docMk/>
          <pc:sldMk cId="2005013279" sldId="1216"/>
        </pc:sldMkLst>
      </pc:sldChg>
      <pc:sldChg chg="addSp delSp modSp add mod ord">
        <pc:chgData name="Jay Varma" userId="8d965b7354adb81e" providerId="LiveId" clId="{40EDBFD1-4B9B-B74F-B870-005F4528150C}" dt="2023-02-22T13:47:39.557" v="4182" actId="1076"/>
        <pc:sldMkLst>
          <pc:docMk/>
          <pc:sldMk cId="4164279863" sldId="1217"/>
        </pc:sldMkLst>
      </pc:sldChg>
      <pc:sldChg chg="modSp add mod modNotesTx">
        <pc:chgData name="Jay Varma" userId="8d965b7354adb81e" providerId="LiveId" clId="{40EDBFD1-4B9B-B74F-B870-005F4528150C}" dt="2023-02-22T14:07:57.547" v="4688" actId="20577"/>
        <pc:sldMkLst>
          <pc:docMk/>
          <pc:sldMk cId="1908319143" sldId="1218"/>
        </pc:sldMkLst>
      </pc:sldChg>
      <pc:sldChg chg="modSp add mod modNotesTx">
        <pc:chgData name="Jay Varma" userId="8d965b7354adb81e" providerId="LiveId" clId="{40EDBFD1-4B9B-B74F-B870-005F4528150C}" dt="2023-02-22T15:08:04.909" v="7642" actId="20577"/>
        <pc:sldMkLst>
          <pc:docMk/>
          <pc:sldMk cId="2187305790" sldId="1219"/>
        </pc:sldMkLst>
      </pc:sldChg>
      <pc:sldChg chg="modSp add mod modNotesTx">
        <pc:chgData name="Jay Varma" userId="8d965b7354adb81e" providerId="LiveId" clId="{40EDBFD1-4B9B-B74F-B870-005F4528150C}" dt="2023-02-22T14:32:44.261" v="5772" actId="20577"/>
        <pc:sldMkLst>
          <pc:docMk/>
          <pc:sldMk cId="3421989747" sldId="1220"/>
        </pc:sldMkLst>
      </pc:sldChg>
      <pc:sldChg chg="modSp add mod modNotesTx">
        <pc:chgData name="Jay Varma" userId="8d965b7354adb81e" providerId="LiveId" clId="{40EDBFD1-4B9B-B74F-B870-005F4528150C}" dt="2023-02-22T15:04:00.476" v="7289" actId="20577"/>
        <pc:sldMkLst>
          <pc:docMk/>
          <pc:sldMk cId="1952596581" sldId="1221"/>
        </pc:sldMkLst>
      </pc:sldChg>
      <pc:sldChg chg="add del">
        <pc:chgData name="Jay Varma" userId="8d965b7354adb81e" providerId="LiveId" clId="{40EDBFD1-4B9B-B74F-B870-005F4528150C}" dt="2023-02-22T15:08:25.284" v="7647" actId="2696"/>
        <pc:sldMkLst>
          <pc:docMk/>
          <pc:sldMk cId="2842256683" sldId="1222"/>
        </pc:sldMkLst>
      </pc:sldChg>
      <pc:sldChg chg="modSp add mod">
        <pc:chgData name="Jay Varma" userId="8d965b7354adb81e" providerId="LiveId" clId="{40EDBFD1-4B9B-B74F-B870-005F4528150C}" dt="2023-02-22T13:32:18.592" v="3955" actId="20577"/>
        <pc:sldMkLst>
          <pc:docMk/>
          <pc:sldMk cId="2392720109" sldId="1223"/>
        </pc:sldMkLst>
      </pc:sldChg>
      <pc:sldChg chg="add del">
        <pc:chgData name="Jay Varma" userId="8d965b7354adb81e" providerId="LiveId" clId="{40EDBFD1-4B9B-B74F-B870-005F4528150C}" dt="2023-02-22T10:58:43.122" v="2487"/>
        <pc:sldMkLst>
          <pc:docMk/>
          <pc:sldMk cId="3039064225" sldId="1223"/>
        </pc:sldMkLst>
      </pc:sldChg>
      <pc:sldChg chg="addSp delSp modSp add mod modNotesTx">
        <pc:chgData name="Jay Varma" userId="8d965b7354adb81e" providerId="LiveId" clId="{40EDBFD1-4B9B-B74F-B870-005F4528150C}" dt="2023-02-22T13:42:08.520" v="4088" actId="20577"/>
        <pc:sldMkLst>
          <pc:docMk/>
          <pc:sldMk cId="2075999063" sldId="1224"/>
        </pc:sldMkLst>
      </pc:sldChg>
      <pc:sldChg chg="addSp delSp modSp add mod modNotesTx">
        <pc:chgData name="Jay Varma" userId="8d965b7354adb81e" providerId="LiveId" clId="{40EDBFD1-4B9B-B74F-B870-005F4528150C}" dt="2023-02-22T13:59:49.333" v="4596" actId="14100"/>
        <pc:sldMkLst>
          <pc:docMk/>
          <pc:sldMk cId="1102465422" sldId="1225"/>
        </pc:sldMkLst>
      </pc:sldChg>
      <pc:sldChg chg="add del">
        <pc:chgData name="Jay Varma" userId="8d965b7354adb81e" providerId="LiveId" clId="{40EDBFD1-4B9B-B74F-B870-005F4528150C}" dt="2023-02-22T13:42:14.037" v="4089" actId="2696"/>
        <pc:sldMkLst>
          <pc:docMk/>
          <pc:sldMk cId="438855870" sldId="1226"/>
        </pc:sldMkLst>
      </pc:sldChg>
      <pc:sldChg chg="modSp add mod">
        <pc:chgData name="Jay Varma" userId="8d965b7354adb81e" providerId="LiveId" clId="{40EDBFD1-4B9B-B74F-B870-005F4528150C}" dt="2023-02-22T13:44:31.432" v="4116" actId="20577"/>
        <pc:sldMkLst>
          <pc:docMk/>
          <pc:sldMk cId="4035348565" sldId="1226"/>
        </pc:sldMkLst>
      </pc:sldChg>
      <pc:sldChg chg="modSp add mod">
        <pc:chgData name="Jay Varma" userId="8d965b7354adb81e" providerId="LiveId" clId="{40EDBFD1-4B9B-B74F-B870-005F4528150C}" dt="2023-02-22T13:49:07.925" v="4518" actId="20577"/>
        <pc:sldMkLst>
          <pc:docMk/>
          <pc:sldMk cId="267772830" sldId="1227"/>
        </pc:sldMkLst>
      </pc:sldChg>
      <pc:sldChg chg="modSp add mod ord">
        <pc:chgData name="Jay Varma" userId="8d965b7354adb81e" providerId="LiveId" clId="{40EDBFD1-4B9B-B74F-B870-005F4528150C}" dt="2023-02-22T13:51:14.959" v="4556" actId="20578"/>
        <pc:sldMkLst>
          <pc:docMk/>
          <pc:sldMk cId="3047379981" sldId="1228"/>
        </pc:sldMkLst>
      </pc:sldChg>
      <pc:sldChg chg="addSp delSp modSp new mod">
        <pc:chgData name="Jay Varma" userId="8d965b7354adb81e" providerId="LiveId" clId="{40EDBFD1-4B9B-B74F-B870-005F4528150C}" dt="2023-02-22T14:07:39.661" v="4686" actId="1038"/>
        <pc:sldMkLst>
          <pc:docMk/>
          <pc:sldMk cId="3214163914" sldId="1229"/>
        </pc:sldMkLst>
      </pc:sldChg>
      <pc:sldChg chg="modSp add mod">
        <pc:chgData name="Jay Varma" userId="8d965b7354adb81e" providerId="LiveId" clId="{40EDBFD1-4B9B-B74F-B870-005F4528150C}" dt="2023-02-22T14:36:34.816" v="6420" actId="20577"/>
        <pc:sldMkLst>
          <pc:docMk/>
          <pc:sldMk cId="1380452112" sldId="1230"/>
        </pc:sldMkLst>
      </pc:sldChg>
      <pc:sldChg chg="modSp add mod modNotesTx">
        <pc:chgData name="Jay Varma" userId="8d965b7354adb81e" providerId="LiveId" clId="{40EDBFD1-4B9B-B74F-B870-005F4528150C}" dt="2023-02-22T14:37:17.343" v="6426" actId="20577"/>
        <pc:sldMkLst>
          <pc:docMk/>
          <pc:sldMk cId="1479422400" sldId="1231"/>
        </pc:sldMkLst>
      </pc:sldChg>
      <pc:sldChg chg="modSp add mod modNotesTx">
        <pc:chgData name="Jay Varma" userId="8d965b7354adb81e" providerId="LiveId" clId="{40EDBFD1-4B9B-B74F-B870-005F4528150C}" dt="2023-02-22T14:55:06.430" v="6949"/>
        <pc:sldMkLst>
          <pc:docMk/>
          <pc:sldMk cId="1281052865" sldId="1232"/>
        </pc:sldMkLst>
      </pc:sldChg>
      <pc:sldChg chg="addSp delSp modSp new mod">
        <pc:chgData name="Jay Varma" userId="8d965b7354adb81e" providerId="LiveId" clId="{40EDBFD1-4B9B-B74F-B870-005F4528150C}" dt="2023-02-22T14:42:46.520" v="6944" actId="1036"/>
        <pc:sldMkLst>
          <pc:docMk/>
          <pc:sldMk cId="1384140250" sldId="1233"/>
        </pc:sldMkLst>
      </pc:sldChg>
      <pc:sldChg chg="add del">
        <pc:chgData name="Jay Varma" userId="8d965b7354adb81e" providerId="LiveId" clId="{40EDBFD1-4B9B-B74F-B870-005F4528150C}" dt="2023-02-22T15:08:23.736" v="7643" actId="2696"/>
        <pc:sldMkLst>
          <pc:docMk/>
          <pc:sldMk cId="2990916687" sldId="1234"/>
        </pc:sldMkLst>
      </pc:sldChg>
      <pc:sldChg chg="add del">
        <pc:chgData name="Jay Varma" userId="8d965b7354adb81e" providerId="LiveId" clId="{40EDBFD1-4B9B-B74F-B870-005F4528150C}" dt="2023-02-22T15:08:24.192" v="7644" actId="2696"/>
        <pc:sldMkLst>
          <pc:docMk/>
          <pc:sldMk cId="3114711215" sldId="1235"/>
        </pc:sldMkLst>
      </pc:sldChg>
      <pc:sldChg chg="add del">
        <pc:chgData name="Jay Varma" userId="8d965b7354adb81e" providerId="LiveId" clId="{40EDBFD1-4B9B-B74F-B870-005F4528150C}" dt="2023-02-22T15:08:24.546" v="7645" actId="2696"/>
        <pc:sldMkLst>
          <pc:docMk/>
          <pc:sldMk cId="2566331984" sldId="1236"/>
        </pc:sldMkLst>
      </pc:sldChg>
      <pc:sldChg chg="add del">
        <pc:chgData name="Jay Varma" userId="8d965b7354adb81e" providerId="LiveId" clId="{40EDBFD1-4B9B-B74F-B870-005F4528150C}" dt="2023-02-22T15:08:24.902" v="7646" actId="2696"/>
        <pc:sldMkLst>
          <pc:docMk/>
          <pc:sldMk cId="743478914" sldId="1237"/>
        </pc:sldMkLst>
      </pc:sldChg>
      <pc:sldChg chg="addSp delSp modSp new mod">
        <pc:chgData name="Jay Varma" userId="8d965b7354adb81e" providerId="LiveId" clId="{40EDBFD1-4B9B-B74F-B870-005F4528150C}" dt="2023-02-22T14:59:24.333" v="6989" actId="1076"/>
        <pc:sldMkLst>
          <pc:docMk/>
          <pc:sldMk cId="751075122" sldId="1238"/>
        </pc:sldMkLst>
      </pc:sldChg>
      <pc:sldChg chg="modSp add mod modNotesTx">
        <pc:chgData name="Jay Varma" userId="8d965b7354adb81e" providerId="LiveId" clId="{40EDBFD1-4B9B-B74F-B870-005F4528150C}" dt="2023-02-22T15:07:48.692" v="7641" actId="20577"/>
        <pc:sldMkLst>
          <pc:docMk/>
          <pc:sldMk cId="3408189191" sldId="1239"/>
        </pc:sldMkLst>
      </pc:sldChg>
      <pc:sldMasterChg chg="delSldLayout">
        <pc:chgData name="Jay Varma" userId="8d965b7354adb81e" providerId="LiveId" clId="{40EDBFD1-4B9B-B74F-B870-005F4528150C}" dt="2023-02-22T09:54:02.998" v="138" actId="2696"/>
        <pc:sldMasterMkLst>
          <pc:docMk/>
          <pc:sldMasterMk cId="4241339874" sldId="2147483648"/>
        </pc:sldMasterMkLst>
        <pc:sldLayoutChg chg="del">
          <pc:chgData name="Jay Varma" userId="8d965b7354adb81e" providerId="LiveId" clId="{40EDBFD1-4B9B-B74F-B870-005F4528150C}" dt="2023-02-22T09:54:02.998" v="138" actId="2696"/>
          <pc:sldLayoutMkLst>
            <pc:docMk/>
            <pc:sldMasterMk cId="4241339874" sldId="2147483648"/>
            <pc:sldLayoutMk cId="494322394" sldId="2147483686"/>
          </pc:sldLayoutMkLst>
        </pc:sldLayoutChg>
        <pc:sldLayoutChg chg="del">
          <pc:chgData name="Jay Varma" userId="8d965b7354adb81e" providerId="LiveId" clId="{40EDBFD1-4B9B-B74F-B870-005F4528150C}" dt="2023-02-22T09:53:55.038" v="133" actId="2696"/>
          <pc:sldLayoutMkLst>
            <pc:docMk/>
            <pc:sldMasterMk cId="4241339874" sldId="2147483648"/>
            <pc:sldLayoutMk cId="3624172836" sldId="2147483688"/>
          </pc:sldLayoutMkLst>
        </pc:sldLayoutChg>
        <pc:sldLayoutChg chg="del">
          <pc:chgData name="Jay Varma" userId="8d965b7354adb81e" providerId="LiveId" clId="{40EDBFD1-4B9B-B74F-B870-005F4528150C}" dt="2023-02-22T09:53:08.306" v="41" actId="2696"/>
          <pc:sldLayoutMkLst>
            <pc:docMk/>
            <pc:sldMasterMk cId="4241339874" sldId="2147483648"/>
            <pc:sldLayoutMk cId="895196201" sldId="2147483689"/>
          </pc:sldLayoutMkLst>
        </pc:sldLayoutChg>
      </pc:sldMasterChg>
      <pc:sldMasterChg chg="add del addSldLayout delSldLayout">
        <pc:chgData name="Jay Varma" userId="8d965b7354adb81e" providerId="LiveId" clId="{40EDBFD1-4B9B-B74F-B870-005F4528150C}" dt="2023-02-22T09:53:10.758" v="72" actId="2696"/>
        <pc:sldMasterMkLst>
          <pc:docMk/>
          <pc:sldMasterMk cId="2999905972" sldId="2147483671"/>
        </pc:sldMasterMkLst>
        <pc:sldLayoutChg chg="add del">
          <pc:chgData name="Jay Varma" userId="8d965b7354adb81e" providerId="LiveId" clId="{40EDBFD1-4B9B-B74F-B870-005F4528150C}" dt="2023-02-22T09:53:10.758" v="72" actId="2696"/>
          <pc:sldLayoutMkLst>
            <pc:docMk/>
            <pc:sldMasterMk cId="2999905972" sldId="2147483671"/>
            <pc:sldLayoutMk cId="90503518" sldId="2147483672"/>
          </pc:sldLayoutMkLst>
        </pc:sldLayoutChg>
        <pc:sldLayoutChg chg="add del">
          <pc:chgData name="Jay Varma" userId="8d965b7354adb81e" providerId="LiveId" clId="{40EDBFD1-4B9B-B74F-B870-005F4528150C}" dt="2023-02-22T09:53:10.758" v="71" actId="2696"/>
          <pc:sldLayoutMkLst>
            <pc:docMk/>
            <pc:sldMasterMk cId="2999905972" sldId="2147483671"/>
            <pc:sldLayoutMk cId="4163630489" sldId="2147483673"/>
          </pc:sldLayoutMkLst>
        </pc:sldLayoutChg>
        <pc:sldLayoutChg chg="add del">
          <pc:chgData name="Jay Varma" userId="8d965b7354adb81e" providerId="LiveId" clId="{40EDBFD1-4B9B-B74F-B870-005F4528150C}" dt="2023-02-22T09:53:10.757" v="70" actId="2696"/>
          <pc:sldLayoutMkLst>
            <pc:docMk/>
            <pc:sldMasterMk cId="2999905972" sldId="2147483671"/>
            <pc:sldLayoutMk cId="1207206658" sldId="2147483674"/>
          </pc:sldLayoutMkLst>
        </pc:sldLayoutChg>
        <pc:sldLayoutChg chg="add del">
          <pc:chgData name="Jay Varma" userId="8d965b7354adb81e" providerId="LiveId" clId="{40EDBFD1-4B9B-B74F-B870-005F4528150C}" dt="2023-02-22T09:53:10.757" v="69" actId="2696"/>
          <pc:sldLayoutMkLst>
            <pc:docMk/>
            <pc:sldMasterMk cId="2999905972" sldId="2147483671"/>
            <pc:sldLayoutMk cId="3817886504" sldId="2147483675"/>
          </pc:sldLayoutMkLst>
        </pc:sldLayoutChg>
        <pc:sldLayoutChg chg="add del">
          <pc:chgData name="Jay Varma" userId="8d965b7354adb81e" providerId="LiveId" clId="{40EDBFD1-4B9B-B74F-B870-005F4528150C}" dt="2023-02-22T09:53:10.757" v="68" actId="2696"/>
          <pc:sldLayoutMkLst>
            <pc:docMk/>
            <pc:sldMasterMk cId="2999905972" sldId="2147483671"/>
            <pc:sldLayoutMk cId="3336572334" sldId="2147483676"/>
          </pc:sldLayoutMkLst>
        </pc:sldLayoutChg>
        <pc:sldLayoutChg chg="add del">
          <pc:chgData name="Jay Varma" userId="8d965b7354adb81e" providerId="LiveId" clId="{40EDBFD1-4B9B-B74F-B870-005F4528150C}" dt="2023-02-22T09:53:10.756" v="67" actId="2696"/>
          <pc:sldLayoutMkLst>
            <pc:docMk/>
            <pc:sldMasterMk cId="2999905972" sldId="2147483671"/>
            <pc:sldLayoutMk cId="1595543971" sldId="2147483677"/>
          </pc:sldLayoutMkLst>
        </pc:sldLayoutChg>
        <pc:sldLayoutChg chg="add del">
          <pc:chgData name="Jay Varma" userId="8d965b7354adb81e" providerId="LiveId" clId="{40EDBFD1-4B9B-B74F-B870-005F4528150C}" dt="2023-02-22T09:53:10.756" v="66" actId="2696"/>
          <pc:sldLayoutMkLst>
            <pc:docMk/>
            <pc:sldMasterMk cId="2999905972" sldId="2147483671"/>
            <pc:sldLayoutMk cId="1577995975" sldId="2147483678"/>
          </pc:sldLayoutMkLst>
        </pc:sldLayoutChg>
        <pc:sldLayoutChg chg="add del">
          <pc:chgData name="Jay Varma" userId="8d965b7354adb81e" providerId="LiveId" clId="{40EDBFD1-4B9B-B74F-B870-005F4528150C}" dt="2023-02-22T09:53:10.756" v="65" actId="2696"/>
          <pc:sldLayoutMkLst>
            <pc:docMk/>
            <pc:sldMasterMk cId="2999905972" sldId="2147483671"/>
            <pc:sldLayoutMk cId="2343107914" sldId="2147483679"/>
          </pc:sldLayoutMkLst>
        </pc:sldLayoutChg>
        <pc:sldLayoutChg chg="add del">
          <pc:chgData name="Jay Varma" userId="8d965b7354adb81e" providerId="LiveId" clId="{40EDBFD1-4B9B-B74F-B870-005F4528150C}" dt="2023-02-22T09:53:10.755" v="64" actId="2696"/>
          <pc:sldLayoutMkLst>
            <pc:docMk/>
            <pc:sldMasterMk cId="2999905972" sldId="2147483671"/>
            <pc:sldLayoutMk cId="3276771121" sldId="2147483680"/>
          </pc:sldLayoutMkLst>
        </pc:sldLayoutChg>
        <pc:sldLayoutChg chg="add del">
          <pc:chgData name="Jay Varma" userId="8d965b7354adb81e" providerId="LiveId" clId="{40EDBFD1-4B9B-B74F-B870-005F4528150C}" dt="2023-02-22T09:53:10.755" v="63" actId="2696"/>
          <pc:sldLayoutMkLst>
            <pc:docMk/>
            <pc:sldMasterMk cId="2999905972" sldId="2147483671"/>
            <pc:sldLayoutMk cId="1283684529" sldId="2147483681"/>
          </pc:sldLayoutMkLst>
        </pc:sldLayoutChg>
        <pc:sldLayoutChg chg="add del">
          <pc:chgData name="Jay Varma" userId="8d965b7354adb81e" providerId="LiveId" clId="{40EDBFD1-4B9B-B74F-B870-005F4528150C}" dt="2023-02-22T09:53:10.754" v="62" actId="2696"/>
          <pc:sldLayoutMkLst>
            <pc:docMk/>
            <pc:sldMasterMk cId="2999905972" sldId="2147483671"/>
            <pc:sldLayoutMk cId="922054762" sldId="2147483682"/>
          </pc:sldLayoutMkLst>
        </pc:sldLayoutChg>
        <pc:sldLayoutChg chg="add del">
          <pc:chgData name="Jay Varma" userId="8d965b7354adb81e" providerId="LiveId" clId="{40EDBFD1-4B9B-B74F-B870-005F4528150C}" dt="2023-02-22T09:53:10.754" v="61" actId="2696"/>
          <pc:sldLayoutMkLst>
            <pc:docMk/>
            <pc:sldMasterMk cId="2999905972" sldId="2147483671"/>
            <pc:sldLayoutMk cId="87844611" sldId="2147483683"/>
          </pc:sldLayoutMkLst>
        </pc:sldLayoutChg>
        <pc:sldLayoutChg chg="add del">
          <pc:chgData name="Jay Varma" userId="8d965b7354adb81e" providerId="LiveId" clId="{40EDBFD1-4B9B-B74F-B870-005F4528150C}" dt="2023-02-22T09:53:10.754" v="60" actId="2696"/>
          <pc:sldLayoutMkLst>
            <pc:docMk/>
            <pc:sldMasterMk cId="2999905972" sldId="2147483671"/>
            <pc:sldLayoutMk cId="14432175" sldId="2147483684"/>
          </pc:sldLayoutMkLst>
        </pc:sldLayoutChg>
        <pc:sldLayoutChg chg="add del">
          <pc:chgData name="Jay Varma" userId="8d965b7354adb81e" providerId="LiveId" clId="{40EDBFD1-4B9B-B74F-B870-005F4528150C}" dt="2023-02-22T09:53:10.753" v="59" actId="2696"/>
          <pc:sldLayoutMkLst>
            <pc:docMk/>
            <pc:sldMasterMk cId="2999905972" sldId="2147483671"/>
            <pc:sldLayoutMk cId="1650607904" sldId="2147483685"/>
          </pc:sldLayoutMkLst>
        </pc:sldLayoutChg>
      </pc:sldMasterChg>
    </pc:docChg>
  </pc:docChgLst>
  <pc:docChgLst>
    <pc:chgData name="Jay Varma" userId="8d965b7354adb81e" providerId="LiveId" clId="{6BD48DD7-F6B6-6941-8735-46D67ED14C2D}"/>
    <pc:docChg chg="modSld">
      <pc:chgData name="Jay Varma" userId="8d965b7354adb81e" providerId="LiveId" clId="{6BD48DD7-F6B6-6941-8735-46D67ED14C2D}" dt="2022-02-28T19:01:36.245" v="1" actId="20577"/>
      <pc:docMkLst>
        <pc:docMk/>
      </pc:docMkLst>
      <pc:sldChg chg="modSp mod">
        <pc:chgData name="Jay Varma" userId="8d965b7354adb81e" providerId="LiveId" clId="{6BD48DD7-F6B6-6941-8735-46D67ED14C2D}" dt="2022-02-28T19:01:36.245" v="1" actId="20577"/>
        <pc:sldMkLst>
          <pc:docMk/>
          <pc:sldMk cId="3947754741" sldId="440"/>
        </pc:sldMkLst>
      </pc:sldChg>
    </pc:docChg>
  </pc:docChgLst>
  <pc:docChgLst>
    <pc:chgData name="Jay Varma" userId="8d965b7354adb81e" providerId="LiveId" clId="{3F7B2FC2-A48B-BC40-97AE-AAA4FCABBF66}"/>
    <pc:docChg chg="undo custSel addSld delSld modSld sldOrd">
      <pc:chgData name="Jay Varma" userId="8d965b7354adb81e" providerId="LiveId" clId="{3F7B2FC2-A48B-BC40-97AE-AAA4FCABBF66}" dt="2023-01-27T18:08:07.001" v="7576" actId="20577"/>
      <pc:docMkLst>
        <pc:docMk/>
      </pc:docMkLst>
      <pc:sldChg chg="modSp mod modNotesTx">
        <pc:chgData name="Jay Varma" userId="8d965b7354adb81e" providerId="LiveId" clId="{3F7B2FC2-A48B-BC40-97AE-AAA4FCABBF66}" dt="2023-01-27T17:52:52.470" v="5676" actId="20577"/>
        <pc:sldMkLst>
          <pc:docMk/>
          <pc:sldMk cId="1064502757" sldId="275"/>
        </pc:sldMkLst>
      </pc:sldChg>
      <pc:sldChg chg="del modNotesTx">
        <pc:chgData name="Jay Varma" userId="8d965b7354adb81e" providerId="LiveId" clId="{3F7B2FC2-A48B-BC40-97AE-AAA4FCABBF66}" dt="2023-01-27T15:44:05.754" v="49" actId="2696"/>
        <pc:sldMkLst>
          <pc:docMk/>
          <pc:sldMk cId="1786179307" sldId="419"/>
        </pc:sldMkLst>
      </pc:sldChg>
      <pc:sldChg chg="del">
        <pc:chgData name="Jay Varma" userId="8d965b7354adb81e" providerId="LiveId" clId="{3F7B2FC2-A48B-BC40-97AE-AAA4FCABBF66}" dt="2023-01-27T15:44:35.382" v="71" actId="2696"/>
        <pc:sldMkLst>
          <pc:docMk/>
          <pc:sldMk cId="351645715" sldId="436"/>
        </pc:sldMkLst>
      </pc:sldChg>
      <pc:sldChg chg="del">
        <pc:chgData name="Jay Varma" userId="8d965b7354adb81e" providerId="LiveId" clId="{3F7B2FC2-A48B-BC40-97AE-AAA4FCABBF66}" dt="2023-01-27T15:44:36.867" v="76" actId="2696"/>
        <pc:sldMkLst>
          <pc:docMk/>
          <pc:sldMk cId="3838951141" sldId="437"/>
        </pc:sldMkLst>
      </pc:sldChg>
      <pc:sldChg chg="ord">
        <pc:chgData name="Jay Varma" userId="8d965b7354adb81e" providerId="LiveId" clId="{3F7B2FC2-A48B-BC40-97AE-AAA4FCABBF66}" dt="2023-01-27T15:44:45.475" v="78" actId="20578"/>
        <pc:sldMkLst>
          <pc:docMk/>
          <pc:sldMk cId="591573963" sldId="438"/>
        </pc:sldMkLst>
      </pc:sldChg>
      <pc:sldChg chg="del">
        <pc:chgData name="Jay Varma" userId="8d965b7354adb81e" providerId="LiveId" clId="{3F7B2FC2-A48B-BC40-97AE-AAA4FCABBF66}" dt="2023-01-27T15:44:23.263" v="55" actId="2696"/>
        <pc:sldMkLst>
          <pc:docMk/>
          <pc:sldMk cId="594610424" sldId="439"/>
        </pc:sldMkLst>
      </pc:sldChg>
      <pc:sldChg chg="del modNotesTx">
        <pc:chgData name="Jay Varma" userId="8d965b7354adb81e" providerId="LiveId" clId="{3F7B2FC2-A48B-BC40-97AE-AAA4FCABBF66}" dt="2023-01-27T15:44:08.753" v="51" actId="2696"/>
        <pc:sldMkLst>
          <pc:docMk/>
          <pc:sldMk cId="2547439722" sldId="440"/>
        </pc:sldMkLst>
      </pc:sldChg>
      <pc:sldChg chg="del">
        <pc:chgData name="Jay Varma" userId="8d965b7354adb81e" providerId="LiveId" clId="{3F7B2FC2-A48B-BC40-97AE-AAA4FCABBF66}" dt="2023-01-27T15:44:15.160" v="53" actId="2696"/>
        <pc:sldMkLst>
          <pc:docMk/>
          <pc:sldMk cId="3643226096" sldId="445"/>
        </pc:sldMkLst>
      </pc:sldChg>
      <pc:sldChg chg="del">
        <pc:chgData name="Jay Varma" userId="8d965b7354adb81e" providerId="LiveId" clId="{3F7B2FC2-A48B-BC40-97AE-AAA4FCABBF66}" dt="2023-01-27T15:44:15.590" v="54" actId="2696"/>
        <pc:sldMkLst>
          <pc:docMk/>
          <pc:sldMk cId="2315970517" sldId="446"/>
        </pc:sldMkLst>
      </pc:sldChg>
      <pc:sldChg chg="del">
        <pc:chgData name="Jay Varma" userId="8d965b7354adb81e" providerId="LiveId" clId="{3F7B2FC2-A48B-BC40-97AE-AAA4FCABBF66}" dt="2023-01-27T15:44:23.702" v="56" actId="2696"/>
        <pc:sldMkLst>
          <pc:docMk/>
          <pc:sldMk cId="2011795578" sldId="448"/>
        </pc:sldMkLst>
      </pc:sldChg>
      <pc:sldChg chg="del modNotesTx">
        <pc:chgData name="Jay Varma" userId="8d965b7354adb81e" providerId="LiveId" clId="{3F7B2FC2-A48B-BC40-97AE-AAA4FCABBF66}" dt="2023-01-27T15:44:06.516" v="50" actId="2696"/>
        <pc:sldMkLst>
          <pc:docMk/>
          <pc:sldMk cId="717121020" sldId="449"/>
        </pc:sldMkLst>
      </pc:sldChg>
      <pc:sldChg chg="modSp mod modNotesTx">
        <pc:chgData name="Jay Varma" userId="8d965b7354adb81e" providerId="LiveId" clId="{3F7B2FC2-A48B-BC40-97AE-AAA4FCABBF66}" dt="2023-01-27T18:05:01.728" v="7181" actId="20577"/>
        <pc:sldMkLst>
          <pc:docMk/>
          <pc:sldMk cId="1974063576" sldId="450"/>
        </pc:sldMkLst>
      </pc:sldChg>
      <pc:sldChg chg="del">
        <pc:chgData name="Jay Varma" userId="8d965b7354adb81e" providerId="LiveId" clId="{3F7B2FC2-A48B-BC40-97AE-AAA4FCABBF66}" dt="2023-01-27T15:44:35.697" v="72" actId="2696"/>
        <pc:sldMkLst>
          <pc:docMk/>
          <pc:sldMk cId="1320594516" sldId="451"/>
        </pc:sldMkLst>
      </pc:sldChg>
      <pc:sldChg chg="modSp add del mod">
        <pc:chgData name="Jay Varma" userId="8d965b7354adb81e" providerId="LiveId" clId="{3F7B2FC2-A48B-BC40-97AE-AAA4FCABBF66}" dt="2023-01-27T16:43:00.894" v="1387" actId="2696"/>
        <pc:sldMkLst>
          <pc:docMk/>
          <pc:sldMk cId="2662217547" sldId="451"/>
        </pc:sldMkLst>
      </pc:sldChg>
      <pc:sldChg chg="add">
        <pc:chgData name="Jay Varma" userId="8d965b7354adb81e" providerId="LiveId" clId="{3F7B2FC2-A48B-BC40-97AE-AAA4FCABBF66}" dt="2023-01-27T16:43:06.248" v="1388"/>
        <pc:sldMkLst>
          <pc:docMk/>
          <pc:sldMk cId="3708980238" sldId="451"/>
        </pc:sldMkLst>
      </pc:sldChg>
      <pc:sldChg chg="add del">
        <pc:chgData name="Jay Varma" userId="8d965b7354adb81e" providerId="LiveId" clId="{3F7B2FC2-A48B-BC40-97AE-AAA4FCABBF66}" dt="2023-01-27T17:58:53.769" v="6441" actId="2696"/>
        <pc:sldMkLst>
          <pc:docMk/>
          <pc:sldMk cId="3101807414" sldId="452"/>
        </pc:sldMkLst>
      </pc:sldChg>
      <pc:sldChg chg="del">
        <pc:chgData name="Jay Varma" userId="8d965b7354adb81e" providerId="LiveId" clId="{3F7B2FC2-A48B-BC40-97AE-AAA4FCABBF66}" dt="2023-01-27T15:44:35.937" v="73" actId="2696"/>
        <pc:sldMkLst>
          <pc:docMk/>
          <pc:sldMk cId="974455352" sldId="453"/>
        </pc:sldMkLst>
      </pc:sldChg>
      <pc:sldChg chg="add del">
        <pc:chgData name="Jay Varma" userId="8d965b7354adb81e" providerId="LiveId" clId="{3F7B2FC2-A48B-BC40-97AE-AAA4FCABBF66}" dt="2023-01-27T17:58:54.321" v="6442" actId="2696"/>
        <pc:sldMkLst>
          <pc:docMk/>
          <pc:sldMk cId="3585181152" sldId="453"/>
        </pc:sldMkLst>
      </pc:sldChg>
      <pc:sldChg chg="add del">
        <pc:chgData name="Jay Varma" userId="8d965b7354adb81e" providerId="LiveId" clId="{3F7B2FC2-A48B-BC40-97AE-AAA4FCABBF66}" dt="2023-01-27T17:58:54.827" v="6443" actId="2696"/>
        <pc:sldMkLst>
          <pc:docMk/>
          <pc:sldMk cId="438348870" sldId="454"/>
        </pc:sldMkLst>
      </pc:sldChg>
      <pc:sldChg chg="del">
        <pc:chgData name="Jay Varma" userId="8d965b7354adb81e" providerId="LiveId" clId="{3F7B2FC2-A48B-BC40-97AE-AAA4FCABBF66}" dt="2023-01-27T15:44:36.218" v="74" actId="2696"/>
        <pc:sldMkLst>
          <pc:docMk/>
          <pc:sldMk cId="2404731685" sldId="454"/>
        </pc:sldMkLst>
      </pc:sldChg>
      <pc:sldChg chg="del">
        <pc:chgData name="Jay Varma" userId="8d965b7354adb81e" providerId="LiveId" clId="{3F7B2FC2-A48B-BC40-97AE-AAA4FCABBF66}" dt="2023-01-27T15:44:36.535" v="75" actId="2696"/>
        <pc:sldMkLst>
          <pc:docMk/>
          <pc:sldMk cId="1788692870" sldId="455"/>
        </pc:sldMkLst>
      </pc:sldChg>
      <pc:sldChg chg="add del">
        <pc:chgData name="Jay Varma" userId="8d965b7354adb81e" providerId="LiveId" clId="{3F7B2FC2-A48B-BC40-97AE-AAA4FCABBF66}" dt="2023-01-27T17:58:55.278" v="6444" actId="2696"/>
        <pc:sldMkLst>
          <pc:docMk/>
          <pc:sldMk cId="1984529892" sldId="455"/>
        </pc:sldMkLst>
      </pc:sldChg>
      <pc:sldChg chg="add del">
        <pc:chgData name="Jay Varma" userId="8d965b7354adb81e" providerId="LiveId" clId="{3F7B2FC2-A48B-BC40-97AE-AAA4FCABBF66}" dt="2023-01-27T17:58:55.765" v="6445" actId="2696"/>
        <pc:sldMkLst>
          <pc:docMk/>
          <pc:sldMk cId="244122234" sldId="456"/>
        </pc:sldMkLst>
      </pc:sldChg>
      <pc:sldChg chg="del">
        <pc:chgData name="Jay Varma" userId="8d965b7354adb81e" providerId="LiveId" clId="{3F7B2FC2-A48B-BC40-97AE-AAA4FCABBF66}" dt="2023-01-27T15:44:37.265" v="77" actId="2696"/>
        <pc:sldMkLst>
          <pc:docMk/>
          <pc:sldMk cId="3095247817" sldId="456"/>
        </pc:sldMkLst>
      </pc:sldChg>
      <pc:sldChg chg="del">
        <pc:chgData name="Jay Varma" userId="8d965b7354adb81e" providerId="LiveId" clId="{3F7B2FC2-A48B-BC40-97AE-AAA4FCABBF66}" dt="2023-01-27T15:44:47.970" v="79" actId="2696"/>
        <pc:sldMkLst>
          <pc:docMk/>
          <pc:sldMk cId="2387836224" sldId="457"/>
        </pc:sldMkLst>
      </pc:sldChg>
      <pc:sldChg chg="add del">
        <pc:chgData name="Jay Varma" userId="8d965b7354adb81e" providerId="LiveId" clId="{3F7B2FC2-A48B-BC40-97AE-AAA4FCABBF66}" dt="2023-01-27T17:58:56.206" v="6446" actId="2696"/>
        <pc:sldMkLst>
          <pc:docMk/>
          <pc:sldMk cId="3374828864" sldId="457"/>
        </pc:sldMkLst>
      </pc:sldChg>
      <pc:sldChg chg="del">
        <pc:chgData name="Jay Varma" userId="8d965b7354adb81e" providerId="LiveId" clId="{3F7B2FC2-A48B-BC40-97AE-AAA4FCABBF66}" dt="2023-01-27T15:44:48.397" v="80" actId="2696"/>
        <pc:sldMkLst>
          <pc:docMk/>
          <pc:sldMk cId="2110918445" sldId="458"/>
        </pc:sldMkLst>
      </pc:sldChg>
      <pc:sldChg chg="add del">
        <pc:chgData name="Jay Varma" userId="8d965b7354adb81e" providerId="LiveId" clId="{3F7B2FC2-A48B-BC40-97AE-AAA4FCABBF66}" dt="2023-01-27T17:58:56.642" v="6447" actId="2696"/>
        <pc:sldMkLst>
          <pc:docMk/>
          <pc:sldMk cId="4248057577" sldId="458"/>
        </pc:sldMkLst>
      </pc:sldChg>
      <pc:sldChg chg="del">
        <pc:chgData name="Jay Varma" userId="8d965b7354adb81e" providerId="LiveId" clId="{3F7B2FC2-A48B-BC40-97AE-AAA4FCABBF66}" dt="2023-01-27T15:44:49.055" v="81" actId="2696"/>
        <pc:sldMkLst>
          <pc:docMk/>
          <pc:sldMk cId="1426363838" sldId="459"/>
        </pc:sldMkLst>
      </pc:sldChg>
      <pc:sldChg chg="add del">
        <pc:chgData name="Jay Varma" userId="8d965b7354adb81e" providerId="LiveId" clId="{3F7B2FC2-A48B-BC40-97AE-AAA4FCABBF66}" dt="2023-01-27T17:58:57.101" v="6448" actId="2696"/>
        <pc:sldMkLst>
          <pc:docMk/>
          <pc:sldMk cId="3886927342" sldId="459"/>
        </pc:sldMkLst>
      </pc:sldChg>
      <pc:sldChg chg="add del">
        <pc:chgData name="Jay Varma" userId="8d965b7354adb81e" providerId="LiveId" clId="{3F7B2FC2-A48B-BC40-97AE-AAA4FCABBF66}" dt="2023-01-27T17:58:57.660" v="6449" actId="2696"/>
        <pc:sldMkLst>
          <pc:docMk/>
          <pc:sldMk cId="593101993" sldId="460"/>
        </pc:sldMkLst>
      </pc:sldChg>
      <pc:sldChg chg="del">
        <pc:chgData name="Jay Varma" userId="8d965b7354adb81e" providerId="LiveId" clId="{3F7B2FC2-A48B-BC40-97AE-AAA4FCABBF66}" dt="2023-01-27T15:44:50.153" v="82" actId="2696"/>
        <pc:sldMkLst>
          <pc:docMk/>
          <pc:sldMk cId="2603993757" sldId="460"/>
        </pc:sldMkLst>
      </pc:sldChg>
      <pc:sldChg chg="del">
        <pc:chgData name="Jay Varma" userId="8d965b7354adb81e" providerId="LiveId" clId="{3F7B2FC2-A48B-BC40-97AE-AAA4FCABBF66}" dt="2023-01-27T15:44:53.068" v="85" actId="2696"/>
        <pc:sldMkLst>
          <pc:docMk/>
          <pc:sldMk cId="2180487642" sldId="461"/>
        </pc:sldMkLst>
      </pc:sldChg>
      <pc:sldChg chg="modSp add mod modNotesTx">
        <pc:chgData name="Jay Varma" userId="8d965b7354adb81e" providerId="LiveId" clId="{3F7B2FC2-A48B-BC40-97AE-AAA4FCABBF66}" dt="2023-01-27T18:04:57.941" v="7179" actId="20577"/>
        <pc:sldMkLst>
          <pc:docMk/>
          <pc:sldMk cId="3631692243" sldId="461"/>
        </pc:sldMkLst>
      </pc:sldChg>
      <pc:sldChg chg="addSp delSp modSp add mod modNotesTx">
        <pc:chgData name="Jay Varma" userId="8d965b7354adb81e" providerId="LiveId" clId="{3F7B2FC2-A48B-BC40-97AE-AAA4FCABBF66}" dt="2023-01-27T16:38:49.172" v="1217" actId="1076"/>
        <pc:sldMkLst>
          <pc:docMk/>
          <pc:sldMk cId="3668056562" sldId="462"/>
        </pc:sldMkLst>
      </pc:sldChg>
      <pc:sldChg chg="modSp add del mod">
        <pc:chgData name="Jay Varma" userId="8d965b7354adb81e" providerId="LiveId" clId="{3F7B2FC2-A48B-BC40-97AE-AAA4FCABBF66}" dt="2023-01-27T16:43:00.894" v="1387" actId="2696"/>
        <pc:sldMkLst>
          <pc:docMk/>
          <pc:sldMk cId="1779947784" sldId="463"/>
        </pc:sldMkLst>
      </pc:sldChg>
      <pc:sldChg chg="del">
        <pc:chgData name="Jay Varma" userId="8d965b7354adb81e" providerId="LiveId" clId="{3F7B2FC2-A48B-BC40-97AE-AAA4FCABBF66}" dt="2023-01-27T15:44:50.784" v="83" actId="2696"/>
        <pc:sldMkLst>
          <pc:docMk/>
          <pc:sldMk cId="2566733438" sldId="463"/>
        </pc:sldMkLst>
      </pc:sldChg>
      <pc:sldChg chg="add ord">
        <pc:chgData name="Jay Varma" userId="8d965b7354adb81e" providerId="LiveId" clId="{3F7B2FC2-A48B-BC40-97AE-AAA4FCABBF66}" dt="2023-01-27T17:59:04.383" v="6450" actId="20578"/>
        <pc:sldMkLst>
          <pc:docMk/>
          <pc:sldMk cId="3499546164" sldId="463"/>
        </pc:sldMkLst>
      </pc:sldChg>
      <pc:sldChg chg="del">
        <pc:chgData name="Jay Varma" userId="8d965b7354adb81e" providerId="LiveId" clId="{3F7B2FC2-A48B-BC40-97AE-AAA4FCABBF66}" dt="2023-01-27T15:44:51.298" v="84" actId="2696"/>
        <pc:sldMkLst>
          <pc:docMk/>
          <pc:sldMk cId="138374300" sldId="464"/>
        </pc:sldMkLst>
      </pc:sldChg>
      <pc:sldChg chg="add">
        <pc:chgData name="Jay Varma" userId="8d965b7354adb81e" providerId="LiveId" clId="{3F7B2FC2-A48B-BC40-97AE-AAA4FCABBF66}" dt="2023-01-27T16:43:06.248" v="1388"/>
        <pc:sldMkLst>
          <pc:docMk/>
          <pc:sldMk cId="542175398" sldId="464"/>
        </pc:sldMkLst>
      </pc:sldChg>
      <pc:sldChg chg="modSp add del mod">
        <pc:chgData name="Jay Varma" userId="8d965b7354adb81e" providerId="LiveId" clId="{3F7B2FC2-A48B-BC40-97AE-AAA4FCABBF66}" dt="2023-01-27T16:43:00.894" v="1387" actId="2696"/>
        <pc:sldMkLst>
          <pc:docMk/>
          <pc:sldMk cId="3434389608" sldId="464"/>
        </pc:sldMkLst>
      </pc:sldChg>
      <pc:sldChg chg="modSp add mod">
        <pc:chgData name="Jay Varma" userId="8d965b7354adb81e" providerId="LiveId" clId="{3F7B2FC2-A48B-BC40-97AE-AAA4FCABBF66}" dt="2023-01-27T16:39:45.377" v="1259" actId="14100"/>
        <pc:sldMkLst>
          <pc:docMk/>
          <pc:sldMk cId="972985335" sldId="465"/>
        </pc:sldMkLst>
      </pc:sldChg>
      <pc:sldChg chg="modSp add del mod">
        <pc:chgData name="Jay Varma" userId="8d965b7354adb81e" providerId="LiveId" clId="{3F7B2FC2-A48B-BC40-97AE-AAA4FCABBF66}" dt="2023-01-27T16:41:13.845" v="1305" actId="2696"/>
        <pc:sldMkLst>
          <pc:docMk/>
          <pc:sldMk cId="2644390580" sldId="466"/>
        </pc:sldMkLst>
      </pc:sldChg>
      <pc:sldChg chg="addSp delSp modSp add mod">
        <pc:chgData name="Jay Varma" userId="8d965b7354adb81e" providerId="LiveId" clId="{3F7B2FC2-A48B-BC40-97AE-AAA4FCABBF66}" dt="2023-01-27T16:41:18.497" v="1307"/>
        <pc:sldMkLst>
          <pc:docMk/>
          <pc:sldMk cId="98919324" sldId="467"/>
        </pc:sldMkLst>
      </pc:sldChg>
      <pc:sldChg chg="add del">
        <pc:chgData name="Jay Varma" userId="8d965b7354adb81e" providerId="LiveId" clId="{3F7B2FC2-A48B-BC40-97AE-AAA4FCABBF66}" dt="2023-01-27T16:40:39.650" v="1264" actId="2696"/>
        <pc:sldMkLst>
          <pc:docMk/>
          <pc:sldMk cId="1067103087" sldId="467"/>
        </pc:sldMkLst>
      </pc:sldChg>
      <pc:sldChg chg="modSp add mod">
        <pc:chgData name="Jay Varma" userId="8d965b7354adb81e" providerId="LiveId" clId="{3F7B2FC2-A48B-BC40-97AE-AAA4FCABBF66}" dt="2023-01-27T16:41:42.027" v="1339" actId="1035"/>
        <pc:sldMkLst>
          <pc:docMk/>
          <pc:sldMk cId="1852471121" sldId="468"/>
        </pc:sldMkLst>
      </pc:sldChg>
      <pc:sldChg chg="modSp add mod modNotesTx">
        <pc:chgData name="Jay Varma" userId="8d965b7354adb81e" providerId="LiveId" clId="{3F7B2FC2-A48B-BC40-97AE-AAA4FCABBF66}" dt="2023-01-27T18:04:50.222" v="7177" actId="20577"/>
        <pc:sldMkLst>
          <pc:docMk/>
          <pc:sldMk cId="3905973221" sldId="469"/>
        </pc:sldMkLst>
      </pc:sldChg>
      <pc:sldChg chg="addSp delSp modSp add mod modNotesTx">
        <pc:chgData name="Jay Varma" userId="8d965b7354adb81e" providerId="LiveId" clId="{3F7B2FC2-A48B-BC40-97AE-AAA4FCABBF66}" dt="2023-01-27T18:04:32.074" v="7163" actId="20577"/>
        <pc:sldMkLst>
          <pc:docMk/>
          <pc:sldMk cId="4131708678" sldId="470"/>
        </pc:sldMkLst>
      </pc:sldChg>
      <pc:sldChg chg="modSp add mod">
        <pc:chgData name="Jay Varma" userId="8d965b7354adb81e" providerId="LiveId" clId="{3F7B2FC2-A48B-BC40-97AE-AAA4FCABBF66}" dt="2023-01-27T18:04:40.203" v="7173" actId="20577"/>
        <pc:sldMkLst>
          <pc:docMk/>
          <pc:sldMk cId="2522398651" sldId="471"/>
        </pc:sldMkLst>
      </pc:sldChg>
      <pc:sldChg chg="modSp add mod modNotesTx">
        <pc:chgData name="Jay Varma" userId="8d965b7354adb81e" providerId="LiveId" clId="{3F7B2FC2-A48B-BC40-97AE-AAA4FCABBF66}" dt="2023-01-27T17:34:10.361" v="4565" actId="20577"/>
        <pc:sldMkLst>
          <pc:docMk/>
          <pc:sldMk cId="3403734089" sldId="472"/>
        </pc:sldMkLst>
      </pc:sldChg>
      <pc:sldChg chg="modSp add mod modNotesTx">
        <pc:chgData name="Jay Varma" userId="8d965b7354adb81e" providerId="LiveId" clId="{3F7B2FC2-A48B-BC40-97AE-AAA4FCABBF66}" dt="2023-01-27T18:04:35.883" v="7171" actId="20577"/>
        <pc:sldMkLst>
          <pc:docMk/>
          <pc:sldMk cId="1571099798" sldId="473"/>
        </pc:sldMkLst>
      </pc:sldChg>
      <pc:sldChg chg="addSp delSp modSp add mod modNotesTx">
        <pc:chgData name="Jay Varma" userId="8d965b7354adb81e" providerId="LiveId" clId="{3F7B2FC2-A48B-BC40-97AE-AAA4FCABBF66}" dt="2023-01-27T18:04:27.336" v="7155" actId="20577"/>
        <pc:sldMkLst>
          <pc:docMk/>
          <pc:sldMk cId="600357807" sldId="474"/>
        </pc:sldMkLst>
      </pc:sldChg>
      <pc:sldChg chg="modSp add mod">
        <pc:chgData name="Jay Varma" userId="8d965b7354adb81e" providerId="LiveId" clId="{3F7B2FC2-A48B-BC40-97AE-AAA4FCABBF66}" dt="2023-01-27T18:04:44.011" v="7175" actId="20577"/>
        <pc:sldMkLst>
          <pc:docMk/>
          <pc:sldMk cId="3369736965" sldId="475"/>
        </pc:sldMkLst>
      </pc:sldChg>
      <pc:sldChg chg="modSp add mod modNotesTx">
        <pc:chgData name="Jay Varma" userId="8d965b7354adb81e" providerId="LiveId" clId="{3F7B2FC2-A48B-BC40-97AE-AAA4FCABBF66}" dt="2023-01-27T18:05:18.562" v="7189" actId="20577"/>
        <pc:sldMkLst>
          <pc:docMk/>
          <pc:sldMk cId="2050652708" sldId="476"/>
        </pc:sldMkLst>
      </pc:sldChg>
      <pc:sldChg chg="modSp add mod modNotesTx">
        <pc:chgData name="Jay Varma" userId="8d965b7354adb81e" providerId="LiveId" clId="{3F7B2FC2-A48B-BC40-97AE-AAA4FCABBF66}" dt="2023-01-27T18:05:22.358" v="7197" actId="20577"/>
        <pc:sldMkLst>
          <pc:docMk/>
          <pc:sldMk cId="2063956498" sldId="477"/>
        </pc:sldMkLst>
      </pc:sldChg>
      <pc:sldChg chg="addSp delSp modSp add mod modNotesTx">
        <pc:chgData name="Jay Varma" userId="8d965b7354adb81e" providerId="LiveId" clId="{3F7B2FC2-A48B-BC40-97AE-AAA4FCABBF66}" dt="2023-01-27T17:50:37.473" v="5629"/>
        <pc:sldMkLst>
          <pc:docMk/>
          <pc:sldMk cId="597132161" sldId="478"/>
        </pc:sldMkLst>
      </pc:sldChg>
      <pc:sldChg chg="addSp delSp modSp add mod modNotesTx">
        <pc:chgData name="Jay Varma" userId="8d965b7354adb81e" providerId="LiveId" clId="{3F7B2FC2-A48B-BC40-97AE-AAA4FCABBF66}" dt="2023-01-27T17:52:30.265" v="5673" actId="20577"/>
        <pc:sldMkLst>
          <pc:docMk/>
          <pc:sldMk cId="1648088876" sldId="479"/>
        </pc:sldMkLst>
      </pc:sldChg>
      <pc:sldChg chg="modSp add mod">
        <pc:chgData name="Jay Varma" userId="8d965b7354adb81e" providerId="LiveId" clId="{3F7B2FC2-A48B-BC40-97AE-AAA4FCABBF66}" dt="2023-01-27T18:05:31.680" v="7207" actId="20577"/>
        <pc:sldMkLst>
          <pc:docMk/>
          <pc:sldMk cId="3369447779" sldId="480"/>
        </pc:sldMkLst>
      </pc:sldChg>
      <pc:sldChg chg="addSp delSp modSp add mod modNotesTx">
        <pc:chgData name="Jay Varma" userId="8d965b7354adb81e" providerId="LiveId" clId="{3F7B2FC2-A48B-BC40-97AE-AAA4FCABBF66}" dt="2023-01-27T18:04:22.989" v="7153" actId="20577"/>
        <pc:sldMkLst>
          <pc:docMk/>
          <pc:sldMk cId="624177636" sldId="481"/>
        </pc:sldMkLst>
      </pc:sldChg>
      <pc:sldChg chg="modSp add mod modNotesTx">
        <pc:chgData name="Jay Varma" userId="8d965b7354adb81e" providerId="LiveId" clId="{3F7B2FC2-A48B-BC40-97AE-AAA4FCABBF66}" dt="2023-01-27T18:08:07.001" v="7576" actId="20577"/>
        <pc:sldMkLst>
          <pc:docMk/>
          <pc:sldMk cId="632679164" sldId="482"/>
        </pc:sldMkLst>
      </pc:sldChg>
      <pc:sldMasterChg chg="delSldLayout">
        <pc:chgData name="Jay Varma" userId="8d965b7354adb81e" providerId="LiveId" clId="{3F7B2FC2-A48B-BC40-97AE-AAA4FCABBF66}" dt="2023-01-27T15:44:08.754" v="52" actId="2696"/>
        <pc:sldMasterMkLst>
          <pc:docMk/>
          <pc:sldMasterMk cId="2999905972" sldId="2147483671"/>
        </pc:sldMasterMkLst>
        <pc:sldLayoutChg chg="del">
          <pc:chgData name="Jay Varma" userId="8d965b7354adb81e" providerId="LiveId" clId="{3F7B2FC2-A48B-BC40-97AE-AAA4FCABBF66}" dt="2023-01-27T15:44:08.754" v="52" actId="2696"/>
          <pc:sldLayoutMkLst>
            <pc:docMk/>
            <pc:sldMasterMk cId="2999905972" sldId="2147483671"/>
            <pc:sldLayoutMk cId="1633413490" sldId="2147483686"/>
          </pc:sldLayoutMkLst>
        </pc:sldLayoutChg>
      </pc:sldMasterChg>
    </pc:docChg>
  </pc:docChgLst>
  <pc:docChgLst>
    <pc:chgData name="Jay Varma" userId="8d965b7354adb81e" providerId="LiveId" clId="{763DB24E-C68E-A34B-A576-07649C860A3A}"/>
    <pc:docChg chg="undo redo custSel addSld delSld modSld sldOrd">
      <pc:chgData name="Jay Varma" userId="8d965b7354adb81e" providerId="LiveId" clId="{763DB24E-C68E-A34B-A576-07649C860A3A}" dt="2023-01-26T21:18:09.126" v="8886" actId="20577"/>
      <pc:docMkLst>
        <pc:docMk/>
      </pc:docMkLst>
      <pc:sldChg chg="modSp mod modNotesTx">
        <pc:chgData name="Jay Varma" userId="8d965b7354adb81e" providerId="LiveId" clId="{763DB24E-C68E-A34B-A576-07649C860A3A}" dt="2023-01-26T21:18:09.126" v="8886" actId="20577"/>
        <pc:sldMkLst>
          <pc:docMk/>
          <pc:sldMk cId="1064502757" sldId="275"/>
        </pc:sldMkLst>
      </pc:sldChg>
      <pc:sldChg chg="delSp modSp add del mod">
        <pc:chgData name="Jay Varma" userId="8d965b7354adb81e" providerId="LiveId" clId="{763DB24E-C68E-A34B-A576-07649C860A3A}" dt="2023-01-25T17:31:34.344" v="1147" actId="2696"/>
        <pc:sldMkLst>
          <pc:docMk/>
          <pc:sldMk cId="1222682374" sldId="349"/>
        </pc:sldMkLst>
      </pc:sldChg>
      <pc:sldChg chg="modSp mod modNotesTx">
        <pc:chgData name="Jay Varma" userId="8d965b7354adb81e" providerId="LiveId" clId="{763DB24E-C68E-A34B-A576-07649C860A3A}" dt="2023-01-26T20:21:22.616" v="2596"/>
        <pc:sldMkLst>
          <pc:docMk/>
          <pc:sldMk cId="1786179307" sldId="419"/>
        </pc:sldMkLst>
      </pc:sldChg>
      <pc:sldChg chg="del">
        <pc:chgData name="Jay Varma" userId="8d965b7354adb81e" providerId="LiveId" clId="{763DB24E-C68E-A34B-A576-07649C860A3A}" dt="2023-01-26T19:19:47.464" v="1362" actId="2696"/>
        <pc:sldMkLst>
          <pc:docMk/>
          <pc:sldMk cId="1733099369" sldId="421"/>
        </pc:sldMkLst>
      </pc:sldChg>
      <pc:sldChg chg="del">
        <pc:chgData name="Jay Varma" userId="8d965b7354adb81e" providerId="LiveId" clId="{763DB24E-C68E-A34B-A576-07649C860A3A}" dt="2023-01-26T19:19:48.183" v="1364" actId="2696"/>
        <pc:sldMkLst>
          <pc:docMk/>
          <pc:sldMk cId="482533517" sldId="422"/>
        </pc:sldMkLst>
      </pc:sldChg>
      <pc:sldChg chg="del">
        <pc:chgData name="Jay Varma" userId="8d965b7354adb81e" providerId="LiveId" clId="{763DB24E-C68E-A34B-A576-07649C860A3A}" dt="2023-01-26T19:19:48.504" v="1365" actId="2696"/>
        <pc:sldMkLst>
          <pc:docMk/>
          <pc:sldMk cId="3069329119" sldId="423"/>
        </pc:sldMkLst>
      </pc:sldChg>
      <pc:sldChg chg="del">
        <pc:chgData name="Jay Varma" userId="8d965b7354adb81e" providerId="LiveId" clId="{763DB24E-C68E-A34B-A576-07649C860A3A}" dt="2023-01-26T19:19:48.797" v="1366" actId="2696"/>
        <pc:sldMkLst>
          <pc:docMk/>
          <pc:sldMk cId="1931367666" sldId="424"/>
        </pc:sldMkLst>
      </pc:sldChg>
      <pc:sldChg chg="del">
        <pc:chgData name="Jay Varma" userId="8d965b7354adb81e" providerId="LiveId" clId="{763DB24E-C68E-A34B-A576-07649C860A3A}" dt="2023-01-26T19:19:49.133" v="1367" actId="2696"/>
        <pc:sldMkLst>
          <pc:docMk/>
          <pc:sldMk cId="1690265719" sldId="425"/>
        </pc:sldMkLst>
      </pc:sldChg>
      <pc:sldChg chg="del">
        <pc:chgData name="Jay Varma" userId="8d965b7354adb81e" providerId="LiveId" clId="{763DB24E-C68E-A34B-A576-07649C860A3A}" dt="2023-01-26T19:19:49.450" v="1368" actId="2696"/>
        <pc:sldMkLst>
          <pc:docMk/>
          <pc:sldMk cId="2957293242" sldId="426"/>
        </pc:sldMkLst>
      </pc:sldChg>
      <pc:sldChg chg="del">
        <pc:chgData name="Jay Varma" userId="8d965b7354adb81e" providerId="LiveId" clId="{763DB24E-C68E-A34B-A576-07649C860A3A}" dt="2023-01-26T19:19:49.767" v="1369" actId="2696"/>
        <pc:sldMkLst>
          <pc:docMk/>
          <pc:sldMk cId="220501951" sldId="427"/>
        </pc:sldMkLst>
      </pc:sldChg>
      <pc:sldChg chg="del">
        <pc:chgData name="Jay Varma" userId="8d965b7354adb81e" providerId="LiveId" clId="{763DB24E-C68E-A34B-A576-07649C860A3A}" dt="2023-01-26T19:19:50.730" v="1372" actId="2696"/>
        <pc:sldMkLst>
          <pc:docMk/>
          <pc:sldMk cId="1145475347" sldId="428"/>
        </pc:sldMkLst>
      </pc:sldChg>
      <pc:sldChg chg="del">
        <pc:chgData name="Jay Varma" userId="8d965b7354adb81e" providerId="LiveId" clId="{763DB24E-C68E-A34B-A576-07649C860A3A}" dt="2023-01-26T19:19:51.045" v="1373" actId="2696"/>
        <pc:sldMkLst>
          <pc:docMk/>
          <pc:sldMk cId="615922243" sldId="429"/>
        </pc:sldMkLst>
      </pc:sldChg>
      <pc:sldChg chg="del">
        <pc:chgData name="Jay Varma" userId="8d965b7354adb81e" providerId="LiveId" clId="{763DB24E-C68E-A34B-A576-07649C860A3A}" dt="2023-01-26T19:19:51.356" v="1374" actId="2696"/>
        <pc:sldMkLst>
          <pc:docMk/>
          <pc:sldMk cId="682681937" sldId="430"/>
        </pc:sldMkLst>
      </pc:sldChg>
      <pc:sldChg chg="del">
        <pc:chgData name="Jay Varma" userId="8d965b7354adb81e" providerId="LiveId" clId="{763DB24E-C68E-A34B-A576-07649C860A3A}" dt="2023-01-26T19:19:50.040" v="1370" actId="2696"/>
        <pc:sldMkLst>
          <pc:docMk/>
          <pc:sldMk cId="2043141201" sldId="431"/>
        </pc:sldMkLst>
      </pc:sldChg>
      <pc:sldChg chg="del">
        <pc:chgData name="Jay Varma" userId="8d965b7354adb81e" providerId="LiveId" clId="{763DB24E-C68E-A34B-A576-07649C860A3A}" dt="2023-01-26T19:19:50.415" v="1371" actId="2696"/>
        <pc:sldMkLst>
          <pc:docMk/>
          <pc:sldMk cId="1084335291" sldId="432"/>
        </pc:sldMkLst>
      </pc:sldChg>
      <pc:sldChg chg="add del">
        <pc:chgData name="Jay Varma" userId="8d965b7354adb81e" providerId="LiveId" clId="{763DB24E-C68E-A34B-A576-07649C860A3A}" dt="2023-01-26T19:21:39.175" v="1429" actId="2696"/>
        <pc:sldMkLst>
          <pc:docMk/>
          <pc:sldMk cId="4034091875" sldId="433"/>
        </pc:sldMkLst>
      </pc:sldChg>
      <pc:sldChg chg="del">
        <pc:chgData name="Jay Varma" userId="8d965b7354adb81e" providerId="LiveId" clId="{763DB24E-C68E-A34B-A576-07649C860A3A}" dt="2023-01-26T19:19:47.874" v="1363" actId="2696"/>
        <pc:sldMkLst>
          <pc:docMk/>
          <pc:sldMk cId="3808478036" sldId="435"/>
        </pc:sldMkLst>
      </pc:sldChg>
      <pc:sldChg chg="modSp add mod modNotesTx">
        <pc:chgData name="Jay Varma" userId="8d965b7354adb81e" providerId="LiveId" clId="{763DB24E-C68E-A34B-A576-07649C860A3A}" dt="2023-01-26T20:38:15.442" v="5020" actId="20577"/>
        <pc:sldMkLst>
          <pc:docMk/>
          <pc:sldMk cId="351645715" sldId="436"/>
        </pc:sldMkLst>
      </pc:sldChg>
      <pc:sldChg chg="modSp add mod modNotesTx">
        <pc:chgData name="Jay Varma" userId="8d965b7354adb81e" providerId="LiveId" clId="{763DB24E-C68E-A34B-A576-07649C860A3A}" dt="2023-01-26T21:02:42.228" v="6291" actId="20577"/>
        <pc:sldMkLst>
          <pc:docMk/>
          <pc:sldMk cId="3838951141" sldId="437"/>
        </pc:sldMkLst>
      </pc:sldChg>
      <pc:sldChg chg="addSp delSp modSp add mod modNotesTx">
        <pc:chgData name="Jay Varma" userId="8d965b7354adb81e" providerId="LiveId" clId="{763DB24E-C68E-A34B-A576-07649C860A3A}" dt="2023-01-26T21:07:12.230" v="6878" actId="1076"/>
        <pc:sldMkLst>
          <pc:docMk/>
          <pc:sldMk cId="591573963" sldId="438"/>
        </pc:sldMkLst>
      </pc:sldChg>
      <pc:sldChg chg="modSp add del mod modNotesTx">
        <pc:chgData name="Jay Varma" userId="8d965b7354adb81e" providerId="LiveId" clId="{763DB24E-C68E-A34B-A576-07649C860A3A}" dt="2023-01-26T20:34:42.657" v="4554" actId="20577"/>
        <pc:sldMkLst>
          <pc:docMk/>
          <pc:sldMk cId="594610424" sldId="439"/>
        </pc:sldMkLst>
      </pc:sldChg>
      <pc:sldChg chg="modSp add mod">
        <pc:chgData name="Jay Varma" userId="8d965b7354adb81e" providerId="LiveId" clId="{763DB24E-C68E-A34B-A576-07649C860A3A}" dt="2023-01-26T19:18:33.201" v="1361" actId="20577"/>
        <pc:sldMkLst>
          <pc:docMk/>
          <pc:sldMk cId="2547439722" sldId="440"/>
        </pc:sldMkLst>
      </pc:sldChg>
      <pc:sldChg chg="add del">
        <pc:chgData name="Jay Varma" userId="8d965b7354adb81e" providerId="LiveId" clId="{763DB24E-C68E-A34B-A576-07649C860A3A}" dt="2023-01-25T17:24:32.401" v="686"/>
        <pc:sldMkLst>
          <pc:docMk/>
          <pc:sldMk cId="2148970168" sldId="441"/>
        </pc:sldMkLst>
      </pc:sldChg>
      <pc:sldChg chg="addSp delSp modSp new add del mod">
        <pc:chgData name="Jay Varma" userId="8d965b7354adb81e" providerId="LiveId" clId="{763DB24E-C68E-A34B-A576-07649C860A3A}" dt="2023-01-26T19:49:24.044" v="2148" actId="2696"/>
        <pc:sldMkLst>
          <pc:docMk/>
          <pc:sldMk cId="4030829725" sldId="441"/>
        </pc:sldMkLst>
      </pc:sldChg>
      <pc:sldChg chg="delSp modSp add del mod">
        <pc:chgData name="Jay Varma" userId="8d965b7354adb81e" providerId="LiveId" clId="{763DB24E-C68E-A34B-A576-07649C860A3A}" dt="2023-01-26T19:49:22.821" v="2147" actId="2696"/>
        <pc:sldMkLst>
          <pc:docMk/>
          <pc:sldMk cId="2818726341" sldId="442"/>
        </pc:sldMkLst>
      </pc:sldChg>
      <pc:sldChg chg="delSp modSp add del mod ord">
        <pc:chgData name="Jay Varma" userId="8d965b7354adb81e" providerId="LiveId" clId="{763DB24E-C68E-A34B-A576-07649C860A3A}" dt="2023-01-26T19:49:15.103" v="2146" actId="2696"/>
        <pc:sldMkLst>
          <pc:docMk/>
          <pc:sldMk cId="3870848211" sldId="443"/>
        </pc:sldMkLst>
      </pc:sldChg>
      <pc:sldChg chg="add del">
        <pc:chgData name="Jay Varma" userId="8d965b7354adb81e" providerId="LiveId" clId="{763DB24E-C68E-A34B-A576-07649C860A3A}" dt="2023-01-26T19:42:55.183" v="1945"/>
        <pc:sldMkLst>
          <pc:docMk/>
          <pc:sldMk cId="1500356630" sldId="444"/>
        </pc:sldMkLst>
      </pc:sldChg>
      <pc:sldChg chg="addSp delSp modSp add del mod">
        <pc:chgData name="Jay Varma" userId="8d965b7354adb81e" providerId="LiveId" clId="{763DB24E-C68E-A34B-A576-07649C860A3A}" dt="2023-01-26T19:50:24.754" v="2159" actId="2696"/>
        <pc:sldMkLst>
          <pc:docMk/>
          <pc:sldMk cId="2083677797" sldId="444"/>
        </pc:sldMkLst>
      </pc:sldChg>
      <pc:sldChg chg="delSp modSp add mod">
        <pc:chgData name="Jay Varma" userId="8d965b7354adb81e" providerId="LiveId" clId="{763DB24E-C68E-A34B-A576-07649C860A3A}" dt="2023-01-26T19:49:49.455" v="2156" actId="478"/>
        <pc:sldMkLst>
          <pc:docMk/>
          <pc:sldMk cId="3643226096" sldId="445"/>
        </pc:sldMkLst>
      </pc:sldChg>
      <pc:sldChg chg="delSp modSp add mod">
        <pc:chgData name="Jay Varma" userId="8d965b7354adb81e" providerId="LiveId" clId="{763DB24E-C68E-A34B-A576-07649C860A3A}" dt="2023-01-26T19:49:59.753" v="2157" actId="478"/>
        <pc:sldMkLst>
          <pc:docMk/>
          <pc:sldMk cId="2315970517" sldId="446"/>
        </pc:sldMkLst>
      </pc:sldChg>
      <pc:sldChg chg="add">
        <pc:chgData name="Jay Varma" userId="8d965b7354adb81e" providerId="LiveId" clId="{763DB24E-C68E-A34B-A576-07649C860A3A}" dt="2023-01-26T19:49:29.774" v="2151"/>
        <pc:sldMkLst>
          <pc:docMk/>
          <pc:sldMk cId="4243070135" sldId="447"/>
        </pc:sldMkLst>
      </pc:sldChg>
      <pc:sldChg chg="modSp add mod">
        <pc:chgData name="Jay Varma" userId="8d965b7354adb81e" providerId="LiveId" clId="{763DB24E-C68E-A34B-A576-07649C860A3A}" dt="2023-01-26T20:35:18.854" v="4589" actId="20577"/>
        <pc:sldMkLst>
          <pc:docMk/>
          <pc:sldMk cId="2011795578" sldId="448"/>
        </pc:sldMkLst>
      </pc:sldChg>
      <pc:sldChg chg="add del">
        <pc:chgData name="Jay Varma" userId="8d965b7354adb81e" providerId="LiveId" clId="{763DB24E-C68E-A34B-A576-07649C860A3A}" dt="2023-01-26T20:02:32.746" v="2563" actId="2696"/>
        <pc:sldMkLst>
          <pc:docMk/>
          <pc:sldMk cId="2401854290" sldId="448"/>
        </pc:sldMkLst>
      </pc:sldChg>
      <pc:sldChg chg="add del">
        <pc:chgData name="Jay Varma" userId="8d965b7354adb81e" providerId="LiveId" clId="{763DB24E-C68E-A34B-A576-07649C860A3A}" dt="2023-01-26T19:50:24.290" v="2158" actId="2696"/>
        <pc:sldMkLst>
          <pc:docMk/>
          <pc:sldMk cId="3350885060" sldId="448"/>
        </pc:sldMkLst>
      </pc:sldChg>
      <pc:sldChg chg="modSp add mod modNotesTx">
        <pc:chgData name="Jay Varma" userId="8d965b7354adb81e" providerId="LiveId" clId="{763DB24E-C68E-A34B-A576-07649C860A3A}" dt="2023-01-26T20:23:19.175" v="2991" actId="20577"/>
        <pc:sldMkLst>
          <pc:docMk/>
          <pc:sldMk cId="717121020" sldId="449"/>
        </pc:sldMkLst>
      </pc:sldChg>
      <pc:sldChg chg="modSp add mod">
        <pc:chgData name="Jay Varma" userId="8d965b7354adb81e" providerId="LiveId" clId="{763DB24E-C68E-A34B-A576-07649C860A3A}" dt="2023-01-26T20:26:30.445" v="3720" actId="20577"/>
        <pc:sldMkLst>
          <pc:docMk/>
          <pc:sldMk cId="1974063576" sldId="450"/>
        </pc:sldMkLst>
      </pc:sldChg>
      <pc:sldChg chg="modSp add mod">
        <pc:chgData name="Jay Varma" userId="8d965b7354adb81e" providerId="LiveId" clId="{763DB24E-C68E-A34B-A576-07649C860A3A}" dt="2023-01-26T20:36:29.347" v="4715" actId="20577"/>
        <pc:sldMkLst>
          <pc:docMk/>
          <pc:sldMk cId="1320594516" sldId="451"/>
        </pc:sldMkLst>
      </pc:sldChg>
      <pc:sldChg chg="modSp add del mod ord">
        <pc:chgData name="Jay Varma" userId="8d965b7354adb81e" providerId="LiveId" clId="{763DB24E-C68E-A34B-A576-07649C860A3A}" dt="2023-01-26T20:37:50.823" v="4927" actId="2696"/>
        <pc:sldMkLst>
          <pc:docMk/>
          <pc:sldMk cId="2520665867" sldId="452"/>
        </pc:sldMkLst>
      </pc:sldChg>
      <pc:sldChg chg="modSp add mod">
        <pc:chgData name="Jay Varma" userId="8d965b7354adb81e" providerId="LiveId" clId="{763DB24E-C68E-A34B-A576-07649C860A3A}" dt="2023-01-26T20:44:00.574" v="5752" actId="20577"/>
        <pc:sldMkLst>
          <pc:docMk/>
          <pc:sldMk cId="974455352" sldId="453"/>
        </pc:sldMkLst>
      </pc:sldChg>
      <pc:sldChg chg="add del">
        <pc:chgData name="Jay Varma" userId="8d965b7354adb81e" providerId="LiveId" clId="{763DB24E-C68E-A34B-A576-07649C860A3A}" dt="2023-01-26T20:39:41.050" v="5400" actId="2696"/>
        <pc:sldMkLst>
          <pc:docMk/>
          <pc:sldMk cId="1879258068" sldId="454"/>
        </pc:sldMkLst>
      </pc:sldChg>
      <pc:sldChg chg="addSp delSp modSp add mod modNotesTx">
        <pc:chgData name="Jay Varma" userId="8d965b7354adb81e" providerId="LiveId" clId="{763DB24E-C68E-A34B-A576-07649C860A3A}" dt="2023-01-26T20:44:03.824" v="5753"/>
        <pc:sldMkLst>
          <pc:docMk/>
          <pc:sldMk cId="2404731685" sldId="454"/>
        </pc:sldMkLst>
      </pc:sldChg>
      <pc:sldChg chg="add del modNotesTx">
        <pc:chgData name="Jay Varma" userId="8d965b7354adb81e" providerId="LiveId" clId="{763DB24E-C68E-A34B-A576-07649C860A3A}" dt="2023-01-26T20:41:44.187" v="5638" actId="2696"/>
        <pc:sldMkLst>
          <pc:docMk/>
          <pc:sldMk cId="82014482" sldId="455"/>
        </pc:sldMkLst>
      </pc:sldChg>
      <pc:sldChg chg="add del">
        <pc:chgData name="Jay Varma" userId="8d965b7354adb81e" providerId="LiveId" clId="{763DB24E-C68E-A34B-A576-07649C860A3A}" dt="2023-01-26T20:39:43.705" v="5401" actId="2696"/>
        <pc:sldMkLst>
          <pc:docMk/>
          <pc:sldMk cId="863058532" sldId="455"/>
        </pc:sldMkLst>
      </pc:sldChg>
      <pc:sldChg chg="modSp add mod">
        <pc:chgData name="Jay Varma" userId="8d965b7354adb81e" providerId="LiveId" clId="{763DB24E-C68E-A34B-A576-07649C860A3A}" dt="2023-01-26T20:44:06.887" v="5755"/>
        <pc:sldMkLst>
          <pc:docMk/>
          <pc:sldMk cId="1788692870" sldId="455"/>
        </pc:sldMkLst>
      </pc:sldChg>
      <pc:sldChg chg="modSp add mod">
        <pc:chgData name="Jay Varma" userId="8d965b7354adb81e" providerId="LiveId" clId="{763DB24E-C68E-A34B-A576-07649C860A3A}" dt="2023-01-26T21:04:56.557" v="6727" actId="20577"/>
        <pc:sldMkLst>
          <pc:docMk/>
          <pc:sldMk cId="3095247817" sldId="456"/>
        </pc:sldMkLst>
      </pc:sldChg>
      <pc:sldChg chg="modSp add mod modNotesTx">
        <pc:chgData name="Jay Varma" userId="8d965b7354adb81e" providerId="LiveId" clId="{763DB24E-C68E-A34B-A576-07649C860A3A}" dt="2023-01-26T21:09:02.576" v="7278" actId="20577"/>
        <pc:sldMkLst>
          <pc:docMk/>
          <pc:sldMk cId="2387836224" sldId="457"/>
        </pc:sldMkLst>
      </pc:sldChg>
      <pc:sldChg chg="modSp add mod modNotesTx">
        <pc:chgData name="Jay Varma" userId="8d965b7354adb81e" providerId="LiveId" clId="{763DB24E-C68E-A34B-A576-07649C860A3A}" dt="2023-01-26T21:10:19.388" v="7678" actId="20577"/>
        <pc:sldMkLst>
          <pc:docMk/>
          <pc:sldMk cId="2110918445" sldId="458"/>
        </pc:sldMkLst>
      </pc:sldChg>
      <pc:sldChg chg="modSp add mod">
        <pc:chgData name="Jay Varma" userId="8d965b7354adb81e" providerId="LiveId" clId="{763DB24E-C68E-A34B-A576-07649C860A3A}" dt="2023-01-26T21:13:12.160" v="8211" actId="20577"/>
        <pc:sldMkLst>
          <pc:docMk/>
          <pc:sldMk cId="1426363838" sldId="459"/>
        </pc:sldMkLst>
      </pc:sldChg>
      <pc:sldChg chg="modSp add mod modNotesTx">
        <pc:chgData name="Jay Varma" userId="8d965b7354adb81e" providerId="LiveId" clId="{763DB24E-C68E-A34B-A576-07649C860A3A}" dt="2023-01-26T21:14:44.559" v="8259" actId="115"/>
        <pc:sldMkLst>
          <pc:docMk/>
          <pc:sldMk cId="2603993757" sldId="460"/>
        </pc:sldMkLst>
      </pc:sldChg>
      <pc:sldChg chg="modSp add mod">
        <pc:chgData name="Jay Varma" userId="8d965b7354adb81e" providerId="LiveId" clId="{763DB24E-C68E-A34B-A576-07649C860A3A}" dt="2023-01-26T21:17:46.664" v="8884" actId="20577"/>
        <pc:sldMkLst>
          <pc:docMk/>
          <pc:sldMk cId="2180487642" sldId="461"/>
        </pc:sldMkLst>
      </pc:sldChg>
      <pc:sldChg chg="modSp add del mod">
        <pc:chgData name="Jay Varma" userId="8d965b7354adb81e" providerId="LiveId" clId="{763DB24E-C68E-A34B-A576-07649C860A3A}" dt="2023-01-26T21:17:55.983" v="8885" actId="2696"/>
        <pc:sldMkLst>
          <pc:docMk/>
          <pc:sldMk cId="1388413916" sldId="462"/>
        </pc:sldMkLst>
      </pc:sldChg>
      <pc:sldChg chg="modSp add mod modNotesTx">
        <pc:chgData name="Jay Varma" userId="8d965b7354adb81e" providerId="LiveId" clId="{763DB24E-C68E-A34B-A576-07649C860A3A}" dt="2023-01-26T21:15:02.637" v="8263" actId="20577"/>
        <pc:sldMkLst>
          <pc:docMk/>
          <pc:sldMk cId="2566733438" sldId="463"/>
        </pc:sldMkLst>
      </pc:sldChg>
      <pc:sldChg chg="modSp add mod modNotesTx">
        <pc:chgData name="Jay Varma" userId="8d965b7354adb81e" providerId="LiveId" clId="{763DB24E-C68E-A34B-A576-07649C860A3A}" dt="2023-01-26T21:16:09.467" v="8315" actId="20577"/>
        <pc:sldMkLst>
          <pc:docMk/>
          <pc:sldMk cId="138374300" sldId="464"/>
        </pc:sldMkLst>
      </pc:sldChg>
      <pc:sldMasterChg chg="delSldLayout">
        <pc:chgData name="Jay Varma" userId="8d965b7354adb81e" providerId="LiveId" clId="{763DB24E-C68E-A34B-A576-07649C860A3A}" dt="2023-01-25T17:31:34.345" v="1148" actId="2696"/>
        <pc:sldMasterMkLst>
          <pc:docMk/>
          <pc:sldMasterMk cId="4241339874" sldId="2147483648"/>
        </pc:sldMasterMkLst>
        <pc:sldLayoutChg chg="del">
          <pc:chgData name="Jay Varma" userId="8d965b7354adb81e" providerId="LiveId" clId="{763DB24E-C68E-A34B-A576-07649C860A3A}" dt="2023-01-25T17:31:34.345" v="1148" actId="2696"/>
          <pc:sldLayoutMkLst>
            <pc:docMk/>
            <pc:sldMasterMk cId="4241339874" sldId="2147483648"/>
            <pc:sldLayoutMk cId="2126248270" sldId="2147483687"/>
          </pc:sldLayoutMkLst>
        </pc:sldLayoutChg>
      </pc:sldMasterChg>
    </pc:docChg>
  </pc:docChgLst>
  <pc:docChgLst>
    <pc:chgData name="Jay Varma" userId="8d965b7354adb81e" providerId="LiveId" clId="{B0CD4AD4-34C1-3448-A1EF-A658B5127372}"/>
    <pc:docChg chg="delSld modSld">
      <pc:chgData name="Jay Varma" userId="8d965b7354adb81e" providerId="LiveId" clId="{B0CD4AD4-34C1-3448-A1EF-A658B5127372}" dt="2022-01-20T21:00:12.152" v="275" actId="2696"/>
      <pc:docMkLst>
        <pc:docMk/>
      </pc:docMkLst>
      <pc:sldChg chg="modSp mod">
        <pc:chgData name="Jay Varma" userId="8d965b7354adb81e" providerId="LiveId" clId="{B0CD4AD4-34C1-3448-A1EF-A658B5127372}" dt="2022-01-20T21:00:03.437" v="270" actId="20577"/>
        <pc:sldMkLst>
          <pc:docMk/>
          <pc:sldMk cId="1286233279" sldId="391"/>
        </pc:sldMkLst>
      </pc:sldChg>
      <pc:sldChg chg="del">
        <pc:chgData name="Jay Varma" userId="8d965b7354adb81e" providerId="LiveId" clId="{B0CD4AD4-34C1-3448-A1EF-A658B5127372}" dt="2022-01-20T21:00:08.994" v="271" actId="2696"/>
        <pc:sldMkLst>
          <pc:docMk/>
          <pc:sldMk cId="1572767589" sldId="393"/>
        </pc:sldMkLst>
      </pc:sldChg>
      <pc:sldChg chg="del">
        <pc:chgData name="Jay Varma" userId="8d965b7354adb81e" providerId="LiveId" clId="{B0CD4AD4-34C1-3448-A1EF-A658B5127372}" dt="2022-01-20T21:00:09.627" v="272" actId="2696"/>
        <pc:sldMkLst>
          <pc:docMk/>
          <pc:sldMk cId="2305573777" sldId="394"/>
        </pc:sldMkLst>
      </pc:sldChg>
      <pc:sldChg chg="del">
        <pc:chgData name="Jay Varma" userId="8d965b7354adb81e" providerId="LiveId" clId="{B0CD4AD4-34C1-3448-A1EF-A658B5127372}" dt="2022-01-20T21:00:10.189" v="273" actId="2696"/>
        <pc:sldMkLst>
          <pc:docMk/>
          <pc:sldMk cId="984495166" sldId="395"/>
        </pc:sldMkLst>
      </pc:sldChg>
      <pc:sldChg chg="del">
        <pc:chgData name="Jay Varma" userId="8d965b7354adb81e" providerId="LiveId" clId="{B0CD4AD4-34C1-3448-A1EF-A658B5127372}" dt="2022-01-20T21:00:10.898" v="274" actId="2696"/>
        <pc:sldMkLst>
          <pc:docMk/>
          <pc:sldMk cId="1191650670" sldId="396"/>
        </pc:sldMkLst>
      </pc:sldChg>
      <pc:sldChg chg="del">
        <pc:chgData name="Jay Varma" userId="8d965b7354adb81e" providerId="LiveId" clId="{B0CD4AD4-34C1-3448-A1EF-A658B5127372}" dt="2022-01-20T21:00:12.152" v="275" actId="2696"/>
        <pc:sldMkLst>
          <pc:docMk/>
          <pc:sldMk cId="684997374" sldId="397"/>
        </pc:sldMkLst>
      </pc:sldChg>
    </pc:docChg>
  </pc:docChgLst>
  <pc:docChgLst>
    <pc:chgData name="Jay Varma" userId="8d965b7354adb81e" providerId="LiveId" clId="{50481E6E-63C1-704D-9146-D3919FE121A4}"/>
    <pc:docChg chg="undo custSel addSld delSld modSld">
      <pc:chgData name="Jay Varma" userId="8d965b7354adb81e" providerId="LiveId" clId="{50481E6E-63C1-704D-9146-D3919FE121A4}" dt="2022-01-20T20:51:30.035" v="3362" actId="20577"/>
      <pc:docMkLst>
        <pc:docMk/>
      </pc:docMkLst>
      <pc:sldChg chg="add">
        <pc:chgData name="Jay Varma" userId="8d965b7354adb81e" providerId="LiveId" clId="{50481E6E-63C1-704D-9146-D3919FE121A4}" dt="2022-01-20T17:56:57.087" v="0"/>
        <pc:sldMkLst>
          <pc:docMk/>
          <pc:sldMk cId="394692846" sldId="266"/>
        </pc:sldMkLst>
      </pc:sldChg>
      <pc:sldChg chg="add del">
        <pc:chgData name="Jay Varma" userId="8d965b7354adb81e" providerId="LiveId" clId="{50481E6E-63C1-704D-9146-D3919FE121A4}" dt="2022-01-20T17:57:12.368" v="1" actId="2696"/>
        <pc:sldMkLst>
          <pc:docMk/>
          <pc:sldMk cId="3817010697" sldId="373"/>
        </pc:sldMkLst>
      </pc:sldChg>
      <pc:sldChg chg="del">
        <pc:chgData name="Jay Varma" userId="8d965b7354adb81e" providerId="LiveId" clId="{50481E6E-63C1-704D-9146-D3919FE121A4}" dt="2022-01-20T18:36:01.148" v="2817" actId="2696"/>
        <pc:sldMkLst>
          <pc:docMk/>
          <pc:sldMk cId="2359822763" sldId="377"/>
        </pc:sldMkLst>
      </pc:sldChg>
      <pc:sldChg chg="del">
        <pc:chgData name="Jay Varma" userId="8d965b7354adb81e" providerId="LiveId" clId="{50481E6E-63C1-704D-9146-D3919FE121A4}" dt="2022-01-20T18:36:02.863" v="2819" actId="2696"/>
        <pc:sldMkLst>
          <pc:docMk/>
          <pc:sldMk cId="3383454258" sldId="378"/>
        </pc:sldMkLst>
      </pc:sldChg>
      <pc:sldChg chg="del">
        <pc:chgData name="Jay Varma" userId="8d965b7354adb81e" providerId="LiveId" clId="{50481E6E-63C1-704D-9146-D3919FE121A4}" dt="2022-01-20T18:36:01.808" v="2818" actId="2696"/>
        <pc:sldMkLst>
          <pc:docMk/>
          <pc:sldMk cId="3334980840" sldId="379"/>
        </pc:sldMkLst>
      </pc:sldChg>
      <pc:sldChg chg="del">
        <pc:chgData name="Jay Varma" userId="8d965b7354adb81e" providerId="LiveId" clId="{50481E6E-63C1-704D-9146-D3919FE121A4}" dt="2022-01-20T18:36:03.295" v="2820" actId="2696"/>
        <pc:sldMkLst>
          <pc:docMk/>
          <pc:sldMk cId="3502556347" sldId="380"/>
        </pc:sldMkLst>
      </pc:sldChg>
      <pc:sldChg chg="del">
        <pc:chgData name="Jay Varma" userId="8d965b7354adb81e" providerId="LiveId" clId="{50481E6E-63C1-704D-9146-D3919FE121A4}" dt="2022-01-20T18:36:04.419" v="2822" actId="2696"/>
        <pc:sldMkLst>
          <pc:docMk/>
          <pc:sldMk cId="2106713543" sldId="381"/>
        </pc:sldMkLst>
      </pc:sldChg>
      <pc:sldChg chg="del">
        <pc:chgData name="Jay Varma" userId="8d965b7354adb81e" providerId="LiveId" clId="{50481E6E-63C1-704D-9146-D3919FE121A4}" dt="2022-01-20T18:36:05.007" v="2823" actId="2696"/>
        <pc:sldMkLst>
          <pc:docMk/>
          <pc:sldMk cId="1203523024" sldId="383"/>
        </pc:sldMkLst>
      </pc:sldChg>
      <pc:sldChg chg="modSp del mod">
        <pc:chgData name="Jay Varma" userId="8d965b7354adb81e" providerId="LiveId" clId="{50481E6E-63C1-704D-9146-D3919FE121A4}" dt="2022-01-20T18:36:24.077" v="2847" actId="2696"/>
        <pc:sldMkLst>
          <pc:docMk/>
          <pc:sldMk cId="1713083246" sldId="385"/>
        </pc:sldMkLst>
      </pc:sldChg>
      <pc:sldChg chg="del">
        <pc:chgData name="Jay Varma" userId="8d965b7354adb81e" providerId="LiveId" clId="{50481E6E-63C1-704D-9146-D3919FE121A4}" dt="2022-01-20T18:36:03.823" v="2821" actId="2696"/>
        <pc:sldMkLst>
          <pc:docMk/>
          <pc:sldMk cId="888241857" sldId="386"/>
        </pc:sldMkLst>
      </pc:sldChg>
      <pc:sldChg chg="modSp add mod">
        <pc:chgData name="Jay Varma" userId="8d965b7354adb81e" providerId="LiveId" clId="{50481E6E-63C1-704D-9146-D3919FE121A4}" dt="2022-01-20T20:17:06.538" v="3347" actId="1037"/>
        <pc:sldMkLst>
          <pc:docMk/>
          <pc:sldMk cId="2820519819" sldId="387"/>
        </pc:sldMkLst>
      </pc:sldChg>
      <pc:sldChg chg="addSp delSp modSp add mod">
        <pc:chgData name="Jay Varma" userId="8d965b7354adb81e" providerId="LiveId" clId="{50481E6E-63C1-704D-9146-D3919FE121A4}" dt="2022-01-20T18:33:59.176" v="2603" actId="1036"/>
        <pc:sldMkLst>
          <pc:docMk/>
          <pc:sldMk cId="326924488" sldId="388"/>
        </pc:sldMkLst>
      </pc:sldChg>
      <pc:sldChg chg="modSp add mod">
        <pc:chgData name="Jay Varma" userId="8d965b7354adb81e" providerId="LiveId" clId="{50481E6E-63C1-704D-9146-D3919FE121A4}" dt="2022-01-20T17:58:46.063" v="131" actId="1035"/>
        <pc:sldMkLst>
          <pc:docMk/>
          <pc:sldMk cId="2749726950" sldId="390"/>
        </pc:sldMkLst>
      </pc:sldChg>
      <pc:sldChg chg="modSp add mod">
        <pc:chgData name="Jay Varma" userId="8d965b7354adb81e" providerId="LiveId" clId="{50481E6E-63C1-704D-9146-D3919FE121A4}" dt="2022-01-20T18:34:36.148" v="2683" actId="1035"/>
        <pc:sldMkLst>
          <pc:docMk/>
          <pc:sldMk cId="1286233279" sldId="391"/>
        </pc:sldMkLst>
      </pc:sldChg>
      <pc:sldChg chg="modSp add mod">
        <pc:chgData name="Jay Varma" userId="8d965b7354adb81e" providerId="LiveId" clId="{50481E6E-63C1-704D-9146-D3919FE121A4}" dt="2022-01-20T18:34:27.302" v="2671" actId="20577"/>
        <pc:sldMkLst>
          <pc:docMk/>
          <pc:sldMk cId="1572767589" sldId="393"/>
        </pc:sldMkLst>
      </pc:sldChg>
      <pc:sldChg chg="modSp add mod">
        <pc:chgData name="Jay Varma" userId="8d965b7354adb81e" providerId="LiveId" clId="{50481E6E-63C1-704D-9146-D3919FE121A4}" dt="2022-01-20T18:34:51.017" v="2717" actId="1035"/>
        <pc:sldMkLst>
          <pc:docMk/>
          <pc:sldMk cId="2305573777" sldId="394"/>
        </pc:sldMkLst>
      </pc:sldChg>
      <pc:sldChg chg="modSp add mod">
        <pc:chgData name="Jay Varma" userId="8d965b7354adb81e" providerId="LiveId" clId="{50481E6E-63C1-704D-9146-D3919FE121A4}" dt="2022-01-20T18:35:08.815" v="2748" actId="1036"/>
        <pc:sldMkLst>
          <pc:docMk/>
          <pc:sldMk cId="984495166" sldId="395"/>
        </pc:sldMkLst>
      </pc:sldChg>
      <pc:sldChg chg="modSp add mod">
        <pc:chgData name="Jay Varma" userId="8d965b7354adb81e" providerId="LiveId" clId="{50481E6E-63C1-704D-9146-D3919FE121A4}" dt="2022-01-20T18:35:32.981" v="2786" actId="1035"/>
        <pc:sldMkLst>
          <pc:docMk/>
          <pc:sldMk cId="1191650670" sldId="396"/>
        </pc:sldMkLst>
      </pc:sldChg>
      <pc:sldChg chg="modSp add mod">
        <pc:chgData name="Jay Varma" userId="8d965b7354adb81e" providerId="LiveId" clId="{50481E6E-63C1-704D-9146-D3919FE121A4}" dt="2022-01-20T18:35:49.557" v="2816" actId="1036"/>
        <pc:sldMkLst>
          <pc:docMk/>
          <pc:sldMk cId="684997374" sldId="397"/>
        </pc:sldMkLst>
      </pc:sldChg>
      <pc:sldChg chg="add">
        <pc:chgData name="Jay Varma" userId="8d965b7354adb81e" providerId="LiveId" clId="{50481E6E-63C1-704D-9146-D3919FE121A4}" dt="2022-01-20T17:56:57.087" v="0"/>
        <pc:sldMkLst>
          <pc:docMk/>
          <pc:sldMk cId="328736106" sldId="399"/>
        </pc:sldMkLst>
      </pc:sldChg>
      <pc:sldChg chg="modSp add mod">
        <pc:chgData name="Jay Varma" userId="8d965b7354adb81e" providerId="LiveId" clId="{50481E6E-63C1-704D-9146-D3919FE121A4}" dt="2022-01-20T18:08:59.089" v="560" actId="20577"/>
        <pc:sldMkLst>
          <pc:docMk/>
          <pc:sldMk cId="896066057" sldId="400"/>
        </pc:sldMkLst>
      </pc:sldChg>
      <pc:sldChg chg="modSp add mod">
        <pc:chgData name="Jay Varma" userId="8d965b7354adb81e" providerId="LiveId" clId="{50481E6E-63C1-704D-9146-D3919FE121A4}" dt="2022-01-20T20:16:06.602" v="3322" actId="114"/>
        <pc:sldMkLst>
          <pc:docMk/>
          <pc:sldMk cId="1017222922" sldId="401"/>
        </pc:sldMkLst>
      </pc:sldChg>
      <pc:sldChg chg="modSp add del mod">
        <pc:chgData name="Jay Varma" userId="8d965b7354adb81e" providerId="LiveId" clId="{50481E6E-63C1-704D-9146-D3919FE121A4}" dt="2022-01-20T18:22:58.205" v="1700" actId="2696"/>
        <pc:sldMkLst>
          <pc:docMk/>
          <pc:sldMk cId="440767981" sldId="402"/>
        </pc:sldMkLst>
      </pc:sldChg>
      <pc:sldChg chg="modSp add mod modNotesTx">
        <pc:chgData name="Jay Varma" userId="8d965b7354adb81e" providerId="LiveId" clId="{50481E6E-63C1-704D-9146-D3919FE121A4}" dt="2022-01-20T20:14:46.777" v="3296" actId="20577"/>
        <pc:sldMkLst>
          <pc:docMk/>
          <pc:sldMk cId="1358410438" sldId="403"/>
        </pc:sldMkLst>
      </pc:sldChg>
      <pc:sldChg chg="modSp add del mod">
        <pc:chgData name="Jay Varma" userId="8d965b7354adb81e" providerId="LiveId" clId="{50481E6E-63C1-704D-9146-D3919FE121A4}" dt="2022-01-20T20:17:43.986" v="3348" actId="2696"/>
        <pc:sldMkLst>
          <pc:docMk/>
          <pc:sldMk cId="986859188" sldId="404"/>
        </pc:sldMkLst>
      </pc:sldChg>
      <pc:sldChg chg="modSp add mod">
        <pc:chgData name="Jay Varma" userId="8d965b7354adb81e" providerId="LiveId" clId="{50481E6E-63C1-704D-9146-D3919FE121A4}" dt="2022-01-20T20:15:16.084" v="3312" actId="20577"/>
        <pc:sldMkLst>
          <pc:docMk/>
          <pc:sldMk cId="269448864" sldId="405"/>
        </pc:sldMkLst>
      </pc:sldChg>
      <pc:sldChg chg="modSp add mod">
        <pc:chgData name="Jay Varma" userId="8d965b7354adb81e" providerId="LiveId" clId="{50481E6E-63C1-704D-9146-D3919FE121A4}" dt="2022-01-20T20:51:30.035" v="3362" actId="20577"/>
        <pc:sldMkLst>
          <pc:docMk/>
          <pc:sldMk cId="172900502" sldId="406"/>
        </pc:sldMkLst>
      </pc:sldChg>
      <pc:sldChg chg="addSp delSp modSp add mod">
        <pc:chgData name="Jay Varma" userId="8d965b7354adb81e" providerId="LiveId" clId="{50481E6E-63C1-704D-9146-D3919FE121A4}" dt="2022-01-20T20:17:53.871" v="3349" actId="14100"/>
        <pc:sldMkLst>
          <pc:docMk/>
          <pc:sldMk cId="1422610536" sldId="407"/>
        </pc:sldMkLst>
      </pc:sldChg>
      <pc:sldMasterChg chg="delSldLayout">
        <pc:chgData name="Jay Varma" userId="8d965b7354adb81e" providerId="LiveId" clId="{50481E6E-63C1-704D-9146-D3919FE121A4}" dt="2022-01-20T17:57:12.368" v="1" actId="2696"/>
        <pc:sldMasterMkLst>
          <pc:docMk/>
          <pc:sldMasterMk cId="4241339874" sldId="2147483648"/>
        </pc:sldMasterMkLst>
        <pc:sldLayoutChg chg="del">
          <pc:chgData name="Jay Varma" userId="8d965b7354adb81e" providerId="LiveId" clId="{50481E6E-63C1-704D-9146-D3919FE121A4}" dt="2022-01-20T17:57:12.368" v="1" actId="2696"/>
          <pc:sldLayoutMkLst>
            <pc:docMk/>
            <pc:sldMasterMk cId="4241339874" sldId="2147483648"/>
            <pc:sldLayoutMk cId="673829105" sldId="2147483671"/>
          </pc:sldLayoutMkLst>
        </pc:sldLayoutChg>
      </pc:sldMasterChg>
    </pc:docChg>
  </pc:docChgLst>
  <pc:docChgLst>
    <pc:chgData name="Jay Varma" userId="8d965b7354adb81e" providerId="LiveId" clId="{59F3D1D1-3E0A-CD4F-A156-C77BCE8CD751}"/>
    <pc:docChg chg="undo custSel addSld delSld modSld sldOrd">
      <pc:chgData name="Jay Varma" userId="8d965b7354adb81e" providerId="LiveId" clId="{59F3D1D1-3E0A-CD4F-A156-C77BCE8CD751}" dt="2022-01-26T20:55:39.988" v="7046" actId="2696"/>
      <pc:docMkLst>
        <pc:docMk/>
      </pc:docMkLst>
      <pc:sldChg chg="modSp add del mod">
        <pc:chgData name="Jay Varma" userId="8d965b7354adb81e" providerId="LiveId" clId="{59F3D1D1-3E0A-CD4F-A156-C77BCE8CD751}" dt="2022-01-26T20:38:00.994" v="4434" actId="2696"/>
        <pc:sldMkLst>
          <pc:docMk/>
          <pc:sldMk cId="2305573777" sldId="394"/>
        </pc:sldMkLst>
      </pc:sldChg>
      <pc:sldChg chg="add del">
        <pc:chgData name="Jay Varma" userId="8d965b7354adb81e" providerId="LiveId" clId="{59F3D1D1-3E0A-CD4F-A156-C77BCE8CD751}" dt="2022-01-26T20:45:26.767" v="5989" actId="2696"/>
        <pc:sldMkLst>
          <pc:docMk/>
          <pc:sldMk cId="984495166" sldId="395"/>
        </pc:sldMkLst>
      </pc:sldChg>
      <pc:sldChg chg="add del">
        <pc:chgData name="Jay Varma" userId="8d965b7354adb81e" providerId="LiveId" clId="{59F3D1D1-3E0A-CD4F-A156-C77BCE8CD751}" dt="2022-01-26T20:48:43.977" v="6505" actId="2696"/>
        <pc:sldMkLst>
          <pc:docMk/>
          <pc:sldMk cId="1191650670" sldId="396"/>
        </pc:sldMkLst>
      </pc:sldChg>
      <pc:sldChg chg="add del">
        <pc:chgData name="Jay Varma" userId="8d965b7354adb81e" providerId="LiveId" clId="{59F3D1D1-3E0A-CD4F-A156-C77BCE8CD751}" dt="2022-01-26T20:52:29.024" v="6830" actId="2696"/>
        <pc:sldMkLst>
          <pc:docMk/>
          <pc:sldMk cId="684997374" sldId="397"/>
        </pc:sldMkLst>
      </pc:sldChg>
      <pc:sldChg chg="modSp mod">
        <pc:chgData name="Jay Varma" userId="8d965b7354adb81e" providerId="LiveId" clId="{59F3D1D1-3E0A-CD4F-A156-C77BCE8CD751}" dt="2022-01-26T19:11:45.495" v="50" actId="20577"/>
        <pc:sldMkLst>
          <pc:docMk/>
          <pc:sldMk cId="624418924" sldId="408"/>
        </pc:sldMkLst>
      </pc:sldChg>
      <pc:sldChg chg="del">
        <pc:chgData name="Jay Varma" userId="8d965b7354adb81e" providerId="LiveId" clId="{59F3D1D1-3E0A-CD4F-A156-C77BCE8CD751}" dt="2022-01-26T19:22:56.437" v="965" actId="2696"/>
        <pc:sldMkLst>
          <pc:docMk/>
          <pc:sldMk cId="2306765527" sldId="409"/>
        </pc:sldMkLst>
      </pc:sldChg>
      <pc:sldChg chg="del">
        <pc:chgData name="Jay Varma" userId="8d965b7354adb81e" providerId="LiveId" clId="{59F3D1D1-3E0A-CD4F-A156-C77BCE8CD751}" dt="2022-01-26T19:22:59.980" v="969" actId="2696"/>
        <pc:sldMkLst>
          <pc:docMk/>
          <pc:sldMk cId="3209943251" sldId="410"/>
        </pc:sldMkLst>
      </pc:sldChg>
      <pc:sldChg chg="del">
        <pc:chgData name="Jay Varma" userId="8d965b7354adb81e" providerId="LiveId" clId="{59F3D1D1-3E0A-CD4F-A156-C77BCE8CD751}" dt="2022-01-26T19:23:03.911" v="971" actId="2696"/>
        <pc:sldMkLst>
          <pc:docMk/>
          <pc:sldMk cId="204206046" sldId="411"/>
        </pc:sldMkLst>
      </pc:sldChg>
      <pc:sldChg chg="del">
        <pc:chgData name="Jay Varma" userId="8d965b7354adb81e" providerId="LiveId" clId="{59F3D1D1-3E0A-CD4F-A156-C77BCE8CD751}" dt="2022-01-26T19:22:58.950" v="968" actId="2696"/>
        <pc:sldMkLst>
          <pc:docMk/>
          <pc:sldMk cId="28077396" sldId="412"/>
        </pc:sldMkLst>
      </pc:sldChg>
      <pc:sldChg chg="del">
        <pc:chgData name="Jay Varma" userId="8d965b7354adb81e" providerId="LiveId" clId="{59F3D1D1-3E0A-CD4F-A156-C77BCE8CD751}" dt="2022-01-26T19:11:50.918" v="51" actId="2696"/>
        <pc:sldMkLst>
          <pc:docMk/>
          <pc:sldMk cId="517933078" sldId="416"/>
        </pc:sldMkLst>
      </pc:sldChg>
      <pc:sldChg chg="modSp add mod">
        <pc:chgData name="Jay Varma" userId="8d965b7354adb81e" providerId="LiveId" clId="{59F3D1D1-3E0A-CD4F-A156-C77BCE8CD751}" dt="2022-01-26T19:21:47.099" v="813" actId="20577"/>
        <pc:sldMkLst>
          <pc:docMk/>
          <pc:sldMk cId="238671493" sldId="417"/>
        </pc:sldMkLst>
      </pc:sldChg>
      <pc:sldChg chg="del">
        <pc:chgData name="Jay Varma" userId="8d965b7354adb81e" providerId="LiveId" clId="{59F3D1D1-3E0A-CD4F-A156-C77BCE8CD751}" dt="2022-01-26T19:14:34.715" v="53" actId="2696"/>
        <pc:sldMkLst>
          <pc:docMk/>
          <pc:sldMk cId="1795989611" sldId="417"/>
        </pc:sldMkLst>
      </pc:sldChg>
      <pc:sldChg chg="modSp mod">
        <pc:chgData name="Jay Varma" userId="8d965b7354adb81e" providerId="LiveId" clId="{59F3D1D1-3E0A-CD4F-A156-C77BCE8CD751}" dt="2022-01-26T19:22:26.452" v="942" actId="20577"/>
        <pc:sldMkLst>
          <pc:docMk/>
          <pc:sldMk cId="1786179307" sldId="419"/>
        </pc:sldMkLst>
      </pc:sldChg>
      <pc:sldChg chg="del">
        <pc:chgData name="Jay Varma" userId="8d965b7354adb81e" providerId="LiveId" clId="{59F3D1D1-3E0A-CD4F-A156-C77BCE8CD751}" dt="2022-01-26T19:23:05.418" v="973" actId="2696"/>
        <pc:sldMkLst>
          <pc:docMk/>
          <pc:sldMk cId="728395551" sldId="424"/>
        </pc:sldMkLst>
      </pc:sldChg>
      <pc:sldChg chg="del">
        <pc:chgData name="Jay Varma" userId="8d965b7354adb81e" providerId="LiveId" clId="{59F3D1D1-3E0A-CD4F-A156-C77BCE8CD751}" dt="2022-01-26T19:23:08.044" v="975" actId="2696"/>
        <pc:sldMkLst>
          <pc:docMk/>
          <pc:sldMk cId="957647200" sldId="425"/>
        </pc:sldMkLst>
      </pc:sldChg>
      <pc:sldChg chg="modSp mod">
        <pc:chgData name="Jay Varma" userId="8d965b7354adb81e" providerId="LiveId" clId="{59F3D1D1-3E0A-CD4F-A156-C77BCE8CD751}" dt="2022-01-26T19:22:51.503" v="962" actId="20577"/>
        <pc:sldMkLst>
          <pc:docMk/>
          <pc:sldMk cId="3552476880" sldId="430"/>
        </pc:sldMkLst>
      </pc:sldChg>
      <pc:sldChg chg="del">
        <pc:chgData name="Jay Varma" userId="8d965b7354adb81e" providerId="LiveId" clId="{59F3D1D1-3E0A-CD4F-A156-C77BCE8CD751}" dt="2022-01-26T19:22:54.544" v="963" actId="2696"/>
        <pc:sldMkLst>
          <pc:docMk/>
          <pc:sldMk cId="1156241498" sldId="431"/>
        </pc:sldMkLst>
      </pc:sldChg>
      <pc:sldChg chg="del">
        <pc:chgData name="Jay Varma" userId="8d965b7354adb81e" providerId="LiveId" clId="{59F3D1D1-3E0A-CD4F-A156-C77BCE8CD751}" dt="2022-01-26T19:22:55.830" v="964" actId="2696"/>
        <pc:sldMkLst>
          <pc:docMk/>
          <pc:sldMk cId="2390080454" sldId="432"/>
        </pc:sldMkLst>
      </pc:sldChg>
      <pc:sldChg chg="del">
        <pc:chgData name="Jay Varma" userId="8d965b7354adb81e" providerId="LiveId" clId="{59F3D1D1-3E0A-CD4F-A156-C77BCE8CD751}" dt="2022-01-26T19:22:57.887" v="966" actId="2696"/>
        <pc:sldMkLst>
          <pc:docMk/>
          <pc:sldMk cId="210544567" sldId="433"/>
        </pc:sldMkLst>
      </pc:sldChg>
      <pc:sldChg chg="del">
        <pc:chgData name="Jay Varma" userId="8d965b7354adb81e" providerId="LiveId" clId="{59F3D1D1-3E0A-CD4F-A156-C77BCE8CD751}" dt="2022-01-26T19:22:58.340" v="967" actId="2696"/>
        <pc:sldMkLst>
          <pc:docMk/>
          <pc:sldMk cId="666351468" sldId="434"/>
        </pc:sldMkLst>
      </pc:sldChg>
      <pc:sldChg chg="del">
        <pc:chgData name="Jay Varma" userId="8d965b7354adb81e" providerId="LiveId" clId="{59F3D1D1-3E0A-CD4F-A156-C77BCE8CD751}" dt="2022-01-26T19:23:00.676" v="970" actId="2696"/>
        <pc:sldMkLst>
          <pc:docMk/>
          <pc:sldMk cId="1122589783" sldId="435"/>
        </pc:sldMkLst>
      </pc:sldChg>
      <pc:sldChg chg="del">
        <pc:chgData name="Jay Varma" userId="8d965b7354adb81e" providerId="LiveId" clId="{59F3D1D1-3E0A-CD4F-A156-C77BCE8CD751}" dt="2022-01-26T19:23:04.297" v="972" actId="2696"/>
        <pc:sldMkLst>
          <pc:docMk/>
          <pc:sldMk cId="4274212803" sldId="436"/>
        </pc:sldMkLst>
      </pc:sldChg>
      <pc:sldChg chg="del">
        <pc:chgData name="Jay Varma" userId="8d965b7354adb81e" providerId="LiveId" clId="{59F3D1D1-3E0A-CD4F-A156-C77BCE8CD751}" dt="2022-01-26T19:23:06.305" v="974" actId="2696"/>
        <pc:sldMkLst>
          <pc:docMk/>
          <pc:sldMk cId="3797175566" sldId="437"/>
        </pc:sldMkLst>
      </pc:sldChg>
      <pc:sldChg chg="del">
        <pc:chgData name="Jay Varma" userId="8d965b7354adb81e" providerId="LiveId" clId="{59F3D1D1-3E0A-CD4F-A156-C77BCE8CD751}" dt="2022-01-26T19:23:10.667" v="976" actId="2696"/>
        <pc:sldMkLst>
          <pc:docMk/>
          <pc:sldMk cId="233886427" sldId="438"/>
        </pc:sldMkLst>
      </pc:sldChg>
      <pc:sldChg chg="add del">
        <pc:chgData name="Jay Varma" userId="8d965b7354adb81e" providerId="LiveId" clId="{59F3D1D1-3E0A-CD4F-A156-C77BCE8CD751}" dt="2022-01-26T19:14:34.715" v="53" actId="2696"/>
        <pc:sldMkLst>
          <pc:docMk/>
          <pc:sldMk cId="333482247" sldId="439"/>
        </pc:sldMkLst>
      </pc:sldChg>
      <pc:sldChg chg="modSp add mod ord">
        <pc:chgData name="Jay Varma" userId="8d965b7354adb81e" providerId="LiveId" clId="{59F3D1D1-3E0A-CD4F-A156-C77BCE8CD751}" dt="2022-01-26T19:21:16.278" v="666" actId="20577"/>
        <pc:sldMkLst>
          <pc:docMk/>
          <pc:sldMk cId="1021309045" sldId="439"/>
        </pc:sldMkLst>
      </pc:sldChg>
      <pc:sldChg chg="add del">
        <pc:chgData name="Jay Varma" userId="8d965b7354adb81e" providerId="LiveId" clId="{59F3D1D1-3E0A-CD4F-A156-C77BCE8CD751}" dt="2022-01-26T19:14:34.715" v="53" actId="2696"/>
        <pc:sldMkLst>
          <pc:docMk/>
          <pc:sldMk cId="3117322388" sldId="440"/>
        </pc:sldMkLst>
      </pc:sldChg>
      <pc:sldChg chg="modSp add mod">
        <pc:chgData name="Jay Varma" userId="8d965b7354adb81e" providerId="LiveId" clId="{59F3D1D1-3E0A-CD4F-A156-C77BCE8CD751}" dt="2022-01-26T19:19:43.595" v="471" actId="20577"/>
        <pc:sldMkLst>
          <pc:docMk/>
          <pc:sldMk cId="3947754741" sldId="440"/>
        </pc:sldMkLst>
      </pc:sldChg>
      <pc:sldChg chg="add">
        <pc:chgData name="Jay Varma" userId="8d965b7354adb81e" providerId="LiveId" clId="{59F3D1D1-3E0A-CD4F-A156-C77BCE8CD751}" dt="2022-01-26T19:14:44.429" v="54"/>
        <pc:sldMkLst>
          <pc:docMk/>
          <pc:sldMk cId="1992820686" sldId="441"/>
        </pc:sldMkLst>
      </pc:sldChg>
      <pc:sldChg chg="add del">
        <pc:chgData name="Jay Varma" userId="8d965b7354adb81e" providerId="LiveId" clId="{59F3D1D1-3E0A-CD4F-A156-C77BCE8CD751}" dt="2022-01-26T19:14:34.715" v="53" actId="2696"/>
        <pc:sldMkLst>
          <pc:docMk/>
          <pc:sldMk cId="3007328112" sldId="441"/>
        </pc:sldMkLst>
      </pc:sldChg>
      <pc:sldChg chg="modSp add mod modNotesTx">
        <pc:chgData name="Jay Varma" userId="8d965b7354adb81e" providerId="LiveId" clId="{59F3D1D1-3E0A-CD4F-A156-C77BCE8CD751}" dt="2022-01-26T20:07:36.794" v="3030" actId="20577"/>
        <pc:sldMkLst>
          <pc:docMk/>
          <pc:sldMk cId="2834838161" sldId="442"/>
        </pc:sldMkLst>
      </pc:sldChg>
      <pc:sldChg chg="modSp add mod modNotesTx">
        <pc:chgData name="Jay Varma" userId="8d965b7354adb81e" providerId="LiveId" clId="{59F3D1D1-3E0A-CD4F-A156-C77BCE8CD751}" dt="2022-01-26T19:55:50.861" v="2309" actId="20577"/>
        <pc:sldMkLst>
          <pc:docMk/>
          <pc:sldMk cId="1164158485" sldId="443"/>
        </pc:sldMkLst>
      </pc:sldChg>
      <pc:sldChg chg="modSp add mod modNotesTx">
        <pc:chgData name="Jay Varma" userId="8d965b7354adb81e" providerId="LiveId" clId="{59F3D1D1-3E0A-CD4F-A156-C77BCE8CD751}" dt="2022-01-26T20:06:20.326" v="2965" actId="20577"/>
        <pc:sldMkLst>
          <pc:docMk/>
          <pc:sldMk cId="3586801428" sldId="444"/>
        </pc:sldMkLst>
      </pc:sldChg>
      <pc:sldChg chg="modSp add mod">
        <pc:chgData name="Jay Varma" userId="8d965b7354adb81e" providerId="LiveId" clId="{59F3D1D1-3E0A-CD4F-A156-C77BCE8CD751}" dt="2022-01-26T20:07:51.313" v="3043" actId="20577"/>
        <pc:sldMkLst>
          <pc:docMk/>
          <pc:sldMk cId="1406162009" sldId="445"/>
        </pc:sldMkLst>
      </pc:sldChg>
      <pc:sldChg chg="modSp add del mod modNotesTx">
        <pc:chgData name="Jay Varma" userId="8d965b7354adb81e" providerId="LiveId" clId="{59F3D1D1-3E0A-CD4F-A156-C77BCE8CD751}" dt="2022-01-26T20:55:39.988" v="7046" actId="2696"/>
        <pc:sldMkLst>
          <pc:docMk/>
          <pc:sldMk cId="3978475716" sldId="446"/>
        </pc:sldMkLst>
      </pc:sldChg>
      <pc:sldChg chg="modSp add mod ord">
        <pc:chgData name="Jay Varma" userId="8d965b7354adb81e" providerId="LiveId" clId="{59F3D1D1-3E0A-CD4F-A156-C77BCE8CD751}" dt="2022-01-26T20:40:36.115" v="4985" actId="27636"/>
        <pc:sldMkLst>
          <pc:docMk/>
          <pc:sldMk cId="3986865303" sldId="447"/>
        </pc:sldMkLst>
      </pc:sldChg>
      <pc:sldChg chg="modSp new mod">
        <pc:chgData name="Jay Varma" userId="8d965b7354adb81e" providerId="LiveId" clId="{59F3D1D1-3E0A-CD4F-A156-C77BCE8CD751}" dt="2022-01-26T20:35:43.563" v="4433" actId="27636"/>
        <pc:sldMkLst>
          <pc:docMk/>
          <pc:sldMk cId="1016518243" sldId="448"/>
        </pc:sldMkLst>
      </pc:sldChg>
      <pc:sldChg chg="modSp add mod">
        <pc:chgData name="Jay Varma" userId="8d965b7354adb81e" providerId="LiveId" clId="{59F3D1D1-3E0A-CD4F-A156-C77BCE8CD751}" dt="2022-01-26T20:43:50.197" v="5490" actId="14100"/>
        <pc:sldMkLst>
          <pc:docMk/>
          <pc:sldMk cId="711765019" sldId="449"/>
        </pc:sldMkLst>
      </pc:sldChg>
      <pc:sldChg chg="modSp add mod">
        <pc:chgData name="Jay Varma" userId="8d965b7354adb81e" providerId="LiveId" clId="{59F3D1D1-3E0A-CD4F-A156-C77BCE8CD751}" dt="2022-01-26T20:45:36.270" v="6041" actId="20577"/>
        <pc:sldMkLst>
          <pc:docMk/>
          <pc:sldMk cId="1148818837" sldId="450"/>
        </pc:sldMkLst>
      </pc:sldChg>
      <pc:sldChg chg="modSp new mod">
        <pc:chgData name="Jay Varma" userId="8d965b7354adb81e" providerId="LiveId" clId="{59F3D1D1-3E0A-CD4F-A156-C77BCE8CD751}" dt="2022-01-26T20:48:38.867" v="6504" actId="20577"/>
        <pc:sldMkLst>
          <pc:docMk/>
          <pc:sldMk cId="1181680942" sldId="451"/>
        </pc:sldMkLst>
      </pc:sldChg>
      <pc:sldChg chg="modSp add mod">
        <pc:chgData name="Jay Varma" userId="8d965b7354adb81e" providerId="LiveId" clId="{59F3D1D1-3E0A-CD4F-A156-C77BCE8CD751}" dt="2022-01-26T20:49:04.680" v="6520" actId="20577"/>
        <pc:sldMkLst>
          <pc:docMk/>
          <pc:sldMk cId="3507671197" sldId="452"/>
        </pc:sldMkLst>
      </pc:sldChg>
      <pc:sldChg chg="new del">
        <pc:chgData name="Jay Varma" userId="8d965b7354adb81e" providerId="LiveId" clId="{59F3D1D1-3E0A-CD4F-A156-C77BCE8CD751}" dt="2022-01-26T20:49:14.864" v="6522" actId="2696"/>
        <pc:sldMkLst>
          <pc:docMk/>
          <pc:sldMk cId="2011768755" sldId="453"/>
        </pc:sldMkLst>
      </pc:sldChg>
      <pc:sldChg chg="modSp add mod">
        <pc:chgData name="Jay Varma" userId="8d965b7354adb81e" providerId="LiveId" clId="{59F3D1D1-3E0A-CD4F-A156-C77BCE8CD751}" dt="2022-01-26T20:49:34.415" v="6529" actId="20577"/>
        <pc:sldMkLst>
          <pc:docMk/>
          <pc:sldMk cId="2731693412" sldId="453"/>
        </pc:sldMkLst>
      </pc:sldChg>
      <pc:sldChg chg="modSp add mod">
        <pc:chgData name="Jay Varma" userId="8d965b7354adb81e" providerId="LiveId" clId="{59F3D1D1-3E0A-CD4F-A156-C77BCE8CD751}" dt="2022-01-26T20:52:22.186" v="6827" actId="313"/>
        <pc:sldMkLst>
          <pc:docMk/>
          <pc:sldMk cId="2759866584" sldId="454"/>
        </pc:sldMkLst>
      </pc:sldChg>
      <pc:sldChg chg="addSp delSp modSp new mod">
        <pc:chgData name="Jay Varma" userId="8d965b7354adb81e" providerId="LiveId" clId="{59F3D1D1-3E0A-CD4F-A156-C77BCE8CD751}" dt="2022-01-26T20:55:10.240" v="7045" actId="27636"/>
        <pc:sldMkLst>
          <pc:docMk/>
          <pc:sldMk cId="1984791658" sldId="455"/>
        </pc:sldMkLst>
      </pc:sldChg>
      <pc:sldChg chg="add del ord">
        <pc:chgData name="Jay Varma" userId="8d965b7354adb81e" providerId="LiveId" clId="{59F3D1D1-3E0A-CD4F-A156-C77BCE8CD751}" dt="2022-01-26T20:52:30.539" v="6831" actId="2696"/>
        <pc:sldMkLst>
          <pc:docMk/>
          <pc:sldMk cId="2190123323" sldId="455"/>
        </pc:sldMkLst>
      </pc:sldChg>
    </pc:docChg>
  </pc:docChgLst>
  <pc:docChgLst>
    <pc:chgData name="Jay Varma" userId="8d965b7354adb81e" providerId="LiveId" clId="{1F7270BB-6DE2-2042-B1CD-C8F92B972E13}"/>
    <pc:docChg chg="undo custSel addSld delSld modSld sldOrd">
      <pc:chgData name="Jay Varma" userId="8d965b7354adb81e" providerId="LiveId" clId="{1F7270BB-6DE2-2042-B1CD-C8F92B972E13}" dt="2022-01-25T21:18:58.147" v="12465" actId="20577"/>
      <pc:docMkLst>
        <pc:docMk/>
      </pc:docMkLst>
      <pc:sldChg chg="del">
        <pc:chgData name="Jay Varma" userId="8d965b7354adb81e" providerId="LiveId" clId="{1F7270BB-6DE2-2042-B1CD-C8F92B972E13}" dt="2022-01-25T17:53:18.302" v="325" actId="2696"/>
        <pc:sldMkLst>
          <pc:docMk/>
          <pc:sldMk cId="394692846" sldId="266"/>
        </pc:sldMkLst>
      </pc:sldChg>
      <pc:sldChg chg="add del">
        <pc:chgData name="Jay Varma" userId="8d965b7354adb81e" providerId="LiveId" clId="{1F7270BB-6DE2-2042-B1CD-C8F92B972E13}" dt="2022-01-25T21:18:39.369" v="12393" actId="2696"/>
        <pc:sldMkLst>
          <pc:docMk/>
          <pc:sldMk cId="3463805782" sldId="384"/>
        </pc:sldMkLst>
      </pc:sldChg>
      <pc:sldChg chg="del">
        <pc:chgData name="Jay Varma" userId="8d965b7354adb81e" providerId="LiveId" clId="{1F7270BB-6DE2-2042-B1CD-C8F92B972E13}" dt="2022-01-25T17:53:14.624" v="321" actId="2696"/>
        <pc:sldMkLst>
          <pc:docMk/>
          <pc:sldMk cId="2820519819" sldId="387"/>
        </pc:sldMkLst>
      </pc:sldChg>
      <pc:sldChg chg="del">
        <pc:chgData name="Jay Varma" userId="8d965b7354adb81e" providerId="LiveId" clId="{1F7270BB-6DE2-2042-B1CD-C8F92B972E13}" dt="2022-01-25T17:53:15.189" v="322" actId="2696"/>
        <pc:sldMkLst>
          <pc:docMk/>
          <pc:sldMk cId="326924488" sldId="388"/>
        </pc:sldMkLst>
      </pc:sldChg>
      <pc:sldChg chg="del">
        <pc:chgData name="Jay Varma" userId="8d965b7354adb81e" providerId="LiveId" clId="{1F7270BB-6DE2-2042-B1CD-C8F92B972E13}" dt="2022-01-25T17:53:15.805" v="323" actId="2696"/>
        <pc:sldMkLst>
          <pc:docMk/>
          <pc:sldMk cId="2749726950" sldId="390"/>
        </pc:sldMkLst>
      </pc:sldChg>
      <pc:sldChg chg="del">
        <pc:chgData name="Jay Varma" userId="8d965b7354adb81e" providerId="LiveId" clId="{1F7270BB-6DE2-2042-B1CD-C8F92B972E13}" dt="2022-01-25T17:53:17.351" v="324" actId="2696"/>
        <pc:sldMkLst>
          <pc:docMk/>
          <pc:sldMk cId="1286233279" sldId="391"/>
        </pc:sldMkLst>
      </pc:sldChg>
      <pc:sldChg chg="del">
        <pc:chgData name="Jay Varma" userId="8d965b7354adb81e" providerId="LiveId" clId="{1F7270BB-6DE2-2042-B1CD-C8F92B972E13}" dt="2022-01-25T17:53:18.898" v="326" actId="2696"/>
        <pc:sldMkLst>
          <pc:docMk/>
          <pc:sldMk cId="328736106" sldId="399"/>
        </pc:sldMkLst>
      </pc:sldChg>
      <pc:sldChg chg="del">
        <pc:chgData name="Jay Varma" userId="8d965b7354adb81e" providerId="LiveId" clId="{1F7270BB-6DE2-2042-B1CD-C8F92B972E13}" dt="2022-01-25T21:18:35.757" v="12390" actId="2696"/>
        <pc:sldMkLst>
          <pc:docMk/>
          <pc:sldMk cId="896066057" sldId="400"/>
        </pc:sldMkLst>
      </pc:sldChg>
      <pc:sldChg chg="del">
        <pc:chgData name="Jay Varma" userId="8d965b7354adb81e" providerId="LiveId" clId="{1F7270BB-6DE2-2042-B1CD-C8F92B972E13}" dt="2022-01-25T21:18:36.841" v="12391" actId="2696"/>
        <pc:sldMkLst>
          <pc:docMk/>
          <pc:sldMk cId="1017222922" sldId="401"/>
        </pc:sldMkLst>
      </pc:sldChg>
      <pc:sldChg chg="del">
        <pc:chgData name="Jay Varma" userId="8d965b7354adb81e" providerId="LiveId" clId="{1F7270BB-6DE2-2042-B1CD-C8F92B972E13}" dt="2022-01-25T21:18:28.341" v="12387" actId="2696"/>
        <pc:sldMkLst>
          <pc:docMk/>
          <pc:sldMk cId="1358410438" sldId="403"/>
        </pc:sldMkLst>
      </pc:sldChg>
      <pc:sldChg chg="del">
        <pc:chgData name="Jay Varma" userId="8d965b7354adb81e" providerId="LiveId" clId="{1F7270BB-6DE2-2042-B1CD-C8F92B972E13}" dt="2022-01-25T21:18:33.846" v="12388" actId="2696"/>
        <pc:sldMkLst>
          <pc:docMk/>
          <pc:sldMk cId="269448864" sldId="405"/>
        </pc:sldMkLst>
      </pc:sldChg>
      <pc:sldChg chg="del">
        <pc:chgData name="Jay Varma" userId="8d965b7354adb81e" providerId="LiveId" clId="{1F7270BB-6DE2-2042-B1CD-C8F92B972E13}" dt="2022-01-25T21:18:35.061" v="12389" actId="2696"/>
        <pc:sldMkLst>
          <pc:docMk/>
          <pc:sldMk cId="172900502" sldId="406"/>
        </pc:sldMkLst>
      </pc:sldChg>
      <pc:sldChg chg="del">
        <pc:chgData name="Jay Varma" userId="8d965b7354adb81e" providerId="LiveId" clId="{1F7270BB-6DE2-2042-B1CD-C8F92B972E13}" dt="2022-01-25T21:18:26.277" v="12386" actId="2696"/>
        <pc:sldMkLst>
          <pc:docMk/>
          <pc:sldMk cId="1422610536" sldId="407"/>
        </pc:sldMkLst>
      </pc:sldChg>
      <pc:sldChg chg="delSp modSp new mod">
        <pc:chgData name="Jay Varma" userId="8d965b7354adb81e" providerId="LiveId" clId="{1F7270BB-6DE2-2042-B1CD-C8F92B972E13}" dt="2022-01-25T17:52:42.074" v="320" actId="1038"/>
        <pc:sldMkLst>
          <pc:docMk/>
          <pc:sldMk cId="624418924" sldId="408"/>
        </pc:sldMkLst>
      </pc:sldChg>
      <pc:sldChg chg="addSp modSp add">
        <pc:chgData name="Jay Varma" userId="8d965b7354adb81e" providerId="LiveId" clId="{1F7270BB-6DE2-2042-B1CD-C8F92B972E13}" dt="2022-01-25T20:40:10.001" v="9160"/>
        <pc:sldMkLst>
          <pc:docMk/>
          <pc:sldMk cId="2306765527" sldId="409"/>
        </pc:sldMkLst>
      </pc:sldChg>
      <pc:sldChg chg="modSp add del mod">
        <pc:chgData name="Jay Varma" userId="8d965b7354adb81e" providerId="LiveId" clId="{1F7270BB-6DE2-2042-B1CD-C8F92B972E13}" dt="2022-01-25T18:55:20.615" v="1574" actId="2696"/>
        <pc:sldMkLst>
          <pc:docMk/>
          <pc:sldMk cId="4079206017" sldId="409"/>
        </pc:sldMkLst>
      </pc:sldChg>
      <pc:sldChg chg="modSp add mod">
        <pc:chgData name="Jay Varma" userId="8d965b7354adb81e" providerId="LiveId" clId="{1F7270BB-6DE2-2042-B1CD-C8F92B972E13}" dt="2022-01-25T20:39:02.635" v="9123" actId="20577"/>
        <pc:sldMkLst>
          <pc:docMk/>
          <pc:sldMk cId="3209943251" sldId="410"/>
        </pc:sldMkLst>
      </pc:sldChg>
      <pc:sldChg chg="modSp add mod">
        <pc:chgData name="Jay Varma" userId="8d965b7354adb81e" providerId="LiveId" clId="{1F7270BB-6DE2-2042-B1CD-C8F92B972E13}" dt="2022-01-25T20:50:26.160" v="9844" actId="20577"/>
        <pc:sldMkLst>
          <pc:docMk/>
          <pc:sldMk cId="204206046" sldId="411"/>
        </pc:sldMkLst>
      </pc:sldChg>
      <pc:sldChg chg="add del">
        <pc:chgData name="Jay Varma" userId="8d965b7354adb81e" providerId="LiveId" clId="{1F7270BB-6DE2-2042-B1CD-C8F92B972E13}" dt="2022-01-25T18:54:22.661" v="1351" actId="2696"/>
        <pc:sldMkLst>
          <pc:docMk/>
          <pc:sldMk cId="3973041630" sldId="411"/>
        </pc:sldMkLst>
      </pc:sldChg>
      <pc:sldChg chg="addSp modSp add ord">
        <pc:chgData name="Jay Varma" userId="8d965b7354adb81e" providerId="LiveId" clId="{1F7270BB-6DE2-2042-B1CD-C8F92B972E13}" dt="2022-01-25T20:40:13.417" v="9161"/>
        <pc:sldMkLst>
          <pc:docMk/>
          <pc:sldMk cId="28077396" sldId="412"/>
        </pc:sldMkLst>
      </pc:sldChg>
      <pc:sldChg chg="add del">
        <pc:chgData name="Jay Varma" userId="8d965b7354adb81e" providerId="LiveId" clId="{1F7270BB-6DE2-2042-B1CD-C8F92B972E13}" dt="2022-01-25T18:54:20.484" v="1350" actId="2696"/>
        <pc:sldMkLst>
          <pc:docMk/>
          <pc:sldMk cId="320867485" sldId="414"/>
        </pc:sldMkLst>
      </pc:sldChg>
      <pc:sldChg chg="add del">
        <pc:chgData name="Jay Varma" userId="8d965b7354adb81e" providerId="LiveId" clId="{1F7270BB-6DE2-2042-B1CD-C8F92B972E13}" dt="2022-01-25T18:52:19.814" v="1287" actId="2696"/>
        <pc:sldMkLst>
          <pc:docMk/>
          <pc:sldMk cId="3390419539" sldId="415"/>
        </pc:sldMkLst>
      </pc:sldChg>
      <pc:sldChg chg="addSp modSp new mod">
        <pc:chgData name="Jay Varma" userId="8d965b7354adb81e" providerId="LiveId" clId="{1F7270BB-6DE2-2042-B1CD-C8F92B972E13}" dt="2022-01-25T18:54:10.785" v="1349" actId="1035"/>
        <pc:sldMkLst>
          <pc:docMk/>
          <pc:sldMk cId="517933078" sldId="416"/>
        </pc:sldMkLst>
      </pc:sldChg>
      <pc:sldChg chg="modSp new mod">
        <pc:chgData name="Jay Varma" userId="8d965b7354adb81e" providerId="LiveId" clId="{1F7270BB-6DE2-2042-B1CD-C8F92B972E13}" dt="2022-01-25T19:04:37.156" v="2534" actId="20577"/>
        <pc:sldMkLst>
          <pc:docMk/>
          <pc:sldMk cId="1795989611" sldId="417"/>
        </pc:sldMkLst>
      </pc:sldChg>
      <pc:sldChg chg="modSp new mod modNotesTx">
        <pc:chgData name="Jay Varma" userId="8d965b7354adb81e" providerId="LiveId" clId="{1F7270BB-6DE2-2042-B1CD-C8F92B972E13}" dt="2022-01-25T19:18:46.372" v="3907" actId="20577"/>
        <pc:sldMkLst>
          <pc:docMk/>
          <pc:sldMk cId="2930999456" sldId="418"/>
        </pc:sldMkLst>
      </pc:sldChg>
      <pc:sldChg chg="modSp add mod">
        <pc:chgData name="Jay Varma" userId="8d965b7354adb81e" providerId="LiveId" clId="{1F7270BB-6DE2-2042-B1CD-C8F92B972E13}" dt="2022-01-25T18:55:54.440" v="1613" actId="403"/>
        <pc:sldMkLst>
          <pc:docMk/>
          <pc:sldMk cId="1786179307" sldId="419"/>
        </pc:sldMkLst>
      </pc:sldChg>
      <pc:sldChg chg="add del">
        <pc:chgData name="Jay Varma" userId="8d965b7354adb81e" providerId="LiveId" clId="{1F7270BB-6DE2-2042-B1CD-C8F92B972E13}" dt="2022-01-25T18:52:44.933" v="1299"/>
        <pc:sldMkLst>
          <pc:docMk/>
          <pc:sldMk cId="1834978764" sldId="419"/>
        </pc:sldMkLst>
      </pc:sldChg>
      <pc:sldChg chg="addSp delSp modSp new mod modNotesTx">
        <pc:chgData name="Jay Varma" userId="8d965b7354adb81e" providerId="LiveId" clId="{1F7270BB-6DE2-2042-B1CD-C8F92B972E13}" dt="2022-01-25T18:59:20.300" v="1812" actId="1037"/>
        <pc:sldMkLst>
          <pc:docMk/>
          <pc:sldMk cId="85703642" sldId="420"/>
        </pc:sldMkLst>
      </pc:sldChg>
      <pc:sldChg chg="delSp modSp new mod ord">
        <pc:chgData name="Jay Varma" userId="8d965b7354adb81e" providerId="LiveId" clId="{1F7270BB-6DE2-2042-B1CD-C8F92B972E13}" dt="2022-01-25T18:55:47.097" v="1611" actId="478"/>
        <pc:sldMkLst>
          <pc:docMk/>
          <pc:sldMk cId="3436430609" sldId="421"/>
        </pc:sldMkLst>
      </pc:sldChg>
      <pc:sldChg chg="addSp modSp add mod modNotesTx">
        <pc:chgData name="Jay Varma" userId="8d965b7354adb81e" providerId="LiveId" clId="{1F7270BB-6DE2-2042-B1CD-C8F92B972E13}" dt="2022-01-25T20:03:37.371" v="7565" actId="1038"/>
        <pc:sldMkLst>
          <pc:docMk/>
          <pc:sldMk cId="2185681732" sldId="422"/>
        </pc:sldMkLst>
      </pc:sldChg>
      <pc:sldChg chg="modSp add mod">
        <pc:chgData name="Jay Varma" userId="8d965b7354adb81e" providerId="LiveId" clId="{1F7270BB-6DE2-2042-B1CD-C8F92B972E13}" dt="2022-01-25T20:07:36.634" v="8285" actId="20577"/>
        <pc:sldMkLst>
          <pc:docMk/>
          <pc:sldMk cId="3880946265" sldId="423"/>
        </pc:sldMkLst>
      </pc:sldChg>
      <pc:sldChg chg="modSp new mod">
        <pc:chgData name="Jay Varma" userId="8d965b7354adb81e" providerId="LiveId" clId="{1F7270BB-6DE2-2042-B1CD-C8F92B972E13}" dt="2022-01-25T21:11:09.985" v="11111" actId="20577"/>
        <pc:sldMkLst>
          <pc:docMk/>
          <pc:sldMk cId="728395551" sldId="424"/>
        </pc:sldMkLst>
      </pc:sldChg>
      <pc:sldChg chg="modSp add mod">
        <pc:chgData name="Jay Varma" userId="8d965b7354adb81e" providerId="LiveId" clId="{1F7270BB-6DE2-2042-B1CD-C8F92B972E13}" dt="2022-01-25T21:18:58.147" v="12465" actId="20577"/>
        <pc:sldMkLst>
          <pc:docMk/>
          <pc:sldMk cId="957647200" sldId="425"/>
        </pc:sldMkLst>
      </pc:sldChg>
      <pc:sldChg chg="add del">
        <pc:chgData name="Jay Varma" userId="8d965b7354adb81e" providerId="LiveId" clId="{1F7270BB-6DE2-2042-B1CD-C8F92B972E13}" dt="2022-01-25T21:18:24.974" v="12385" actId="2696"/>
        <pc:sldMkLst>
          <pc:docMk/>
          <pc:sldMk cId="149909130" sldId="426"/>
        </pc:sldMkLst>
      </pc:sldChg>
      <pc:sldChg chg="modSp add mod">
        <pc:chgData name="Jay Varma" userId="8d965b7354adb81e" providerId="LiveId" clId="{1F7270BB-6DE2-2042-B1CD-C8F92B972E13}" dt="2022-01-25T20:00:13.669" v="6933" actId="20577"/>
        <pc:sldMkLst>
          <pc:docMk/>
          <pc:sldMk cId="1657360859" sldId="427"/>
        </pc:sldMkLst>
      </pc:sldChg>
      <pc:sldChg chg="modSp add mod modNotesTx">
        <pc:chgData name="Jay Varma" userId="8d965b7354adb81e" providerId="LiveId" clId="{1F7270BB-6DE2-2042-B1CD-C8F92B972E13}" dt="2022-01-25T20:07:40.594" v="8292" actId="20577"/>
        <pc:sldMkLst>
          <pc:docMk/>
          <pc:sldMk cId="1622822857" sldId="428"/>
        </pc:sldMkLst>
      </pc:sldChg>
      <pc:sldChg chg="modSp add mod">
        <pc:chgData name="Jay Varma" userId="8d965b7354adb81e" providerId="LiveId" clId="{1F7270BB-6DE2-2042-B1CD-C8F92B972E13}" dt="2022-01-25T20:04:08.466" v="7632" actId="20577"/>
        <pc:sldMkLst>
          <pc:docMk/>
          <pc:sldMk cId="550286621" sldId="429"/>
        </pc:sldMkLst>
      </pc:sldChg>
      <pc:sldChg chg="modSp add mod">
        <pc:chgData name="Jay Varma" userId="8d965b7354adb81e" providerId="LiveId" clId="{1F7270BB-6DE2-2042-B1CD-C8F92B972E13}" dt="2022-01-25T20:08:11.258" v="8304" actId="20577"/>
        <pc:sldMkLst>
          <pc:docMk/>
          <pc:sldMk cId="3552476880" sldId="430"/>
        </pc:sldMkLst>
      </pc:sldChg>
      <pc:sldChg chg="addSp modSp add mod">
        <pc:chgData name="Jay Varma" userId="8d965b7354adb81e" providerId="LiveId" clId="{1F7270BB-6DE2-2042-B1CD-C8F92B972E13}" dt="2022-01-25T20:40:02.184" v="9158" actId="14100"/>
        <pc:sldMkLst>
          <pc:docMk/>
          <pc:sldMk cId="1156241498" sldId="431"/>
        </pc:sldMkLst>
      </pc:sldChg>
      <pc:sldChg chg="addSp modSp add">
        <pc:chgData name="Jay Varma" userId="8d965b7354adb81e" providerId="LiveId" clId="{1F7270BB-6DE2-2042-B1CD-C8F92B972E13}" dt="2022-01-25T20:40:07.460" v="9159"/>
        <pc:sldMkLst>
          <pc:docMk/>
          <pc:sldMk cId="2390080454" sldId="432"/>
        </pc:sldMkLst>
      </pc:sldChg>
      <pc:sldChg chg="modSp add mod">
        <pc:chgData name="Jay Varma" userId="8d965b7354adb81e" providerId="LiveId" clId="{1F7270BB-6DE2-2042-B1CD-C8F92B972E13}" dt="2022-01-25T20:36:27.970" v="8540" actId="20577"/>
        <pc:sldMkLst>
          <pc:docMk/>
          <pc:sldMk cId="210544567" sldId="433"/>
        </pc:sldMkLst>
      </pc:sldChg>
      <pc:sldChg chg="modSp add mod">
        <pc:chgData name="Jay Varma" userId="8d965b7354adb81e" providerId="LiveId" clId="{1F7270BB-6DE2-2042-B1CD-C8F92B972E13}" dt="2022-01-25T20:37:57.682" v="8909" actId="20577"/>
        <pc:sldMkLst>
          <pc:docMk/>
          <pc:sldMk cId="666351468" sldId="434"/>
        </pc:sldMkLst>
      </pc:sldChg>
      <pc:sldChg chg="modSp add mod">
        <pc:chgData name="Jay Varma" userId="8d965b7354adb81e" providerId="LiveId" clId="{1F7270BB-6DE2-2042-B1CD-C8F92B972E13}" dt="2022-01-25T20:40:46.237" v="9168" actId="20577"/>
        <pc:sldMkLst>
          <pc:docMk/>
          <pc:sldMk cId="1122589783" sldId="435"/>
        </pc:sldMkLst>
      </pc:sldChg>
      <pc:sldChg chg="modSp add mod">
        <pc:chgData name="Jay Varma" userId="8d965b7354adb81e" providerId="LiveId" clId="{1F7270BB-6DE2-2042-B1CD-C8F92B972E13}" dt="2022-01-25T20:49:40.944" v="9828" actId="20577"/>
        <pc:sldMkLst>
          <pc:docMk/>
          <pc:sldMk cId="4274212803" sldId="436"/>
        </pc:sldMkLst>
      </pc:sldChg>
      <pc:sldChg chg="modSp add mod">
        <pc:chgData name="Jay Varma" userId="8d965b7354adb81e" providerId="LiveId" clId="{1F7270BB-6DE2-2042-B1CD-C8F92B972E13}" dt="2022-01-25T21:11:42.689" v="11252" actId="20577"/>
        <pc:sldMkLst>
          <pc:docMk/>
          <pc:sldMk cId="3797175566" sldId="437"/>
        </pc:sldMkLst>
      </pc:sldChg>
      <pc:sldChg chg="modSp add mod">
        <pc:chgData name="Jay Varma" userId="8d965b7354adb81e" providerId="LiveId" clId="{1F7270BB-6DE2-2042-B1CD-C8F92B972E13}" dt="2022-01-25T21:18:17.967" v="12384" actId="20577"/>
        <pc:sldMkLst>
          <pc:docMk/>
          <pc:sldMk cId="233886427" sldId="438"/>
        </pc:sldMkLst>
      </pc:sldChg>
      <pc:sldMasterChg chg="delSldLayout">
        <pc:chgData name="Jay Varma" userId="8d965b7354adb81e" providerId="LiveId" clId="{1F7270BB-6DE2-2042-B1CD-C8F92B972E13}" dt="2022-01-25T17:53:18.898" v="326" actId="2696"/>
        <pc:sldMasterMkLst>
          <pc:docMk/>
          <pc:sldMasterMk cId="4241339874" sldId="2147483648"/>
        </pc:sldMasterMkLst>
        <pc:sldLayoutChg chg="del">
          <pc:chgData name="Jay Varma" userId="8d965b7354adb81e" providerId="LiveId" clId="{1F7270BB-6DE2-2042-B1CD-C8F92B972E13}" dt="2022-01-25T17:53:18.898" v="326" actId="2696"/>
          <pc:sldLayoutMkLst>
            <pc:docMk/>
            <pc:sldMasterMk cId="4241339874" sldId="2147483648"/>
            <pc:sldLayoutMk cId="3414569328" sldId="2147483672"/>
          </pc:sldLayoutMkLst>
        </pc:sldLayoutChg>
      </pc:sldMasterChg>
    </pc:docChg>
  </pc:docChgLst>
  <pc:docChgLst>
    <pc:chgData name="Jay Varma" userId="8d965b7354adb81e" providerId="LiveId" clId="{1A07611E-2D11-AC42-8982-17CA7CC3A9B3}"/>
    <pc:docChg chg="undo redo custSel addSld delSld modSld">
      <pc:chgData name="Jay Varma" userId="8d965b7354adb81e" providerId="LiveId" clId="{1A07611E-2D11-AC42-8982-17CA7CC3A9B3}" dt="2022-03-09T13:59:39.123" v="9696" actId="20577"/>
      <pc:docMkLst>
        <pc:docMk/>
      </pc:docMkLst>
      <pc:sldChg chg="modSp add del mod">
        <pc:chgData name="Jay Varma" userId="8d965b7354adb81e" providerId="LiveId" clId="{1A07611E-2D11-AC42-8982-17CA7CC3A9B3}" dt="2022-03-08T22:38:51.634" v="9306" actId="20577"/>
        <pc:sldMkLst>
          <pc:docMk/>
          <pc:sldMk cId="1064502757" sldId="275"/>
        </pc:sldMkLst>
      </pc:sldChg>
      <pc:sldChg chg="del">
        <pc:chgData name="Jay Varma" userId="8d965b7354adb81e" providerId="LiveId" clId="{1A07611E-2D11-AC42-8982-17CA7CC3A9B3}" dt="2022-03-08T21:11:54.506" v="36" actId="2696"/>
        <pc:sldMkLst>
          <pc:docMk/>
          <pc:sldMk cId="624418924" sldId="408"/>
        </pc:sldMkLst>
      </pc:sldChg>
      <pc:sldChg chg="modSp mod">
        <pc:chgData name="Jay Varma" userId="8d965b7354adb81e" providerId="LiveId" clId="{1A07611E-2D11-AC42-8982-17CA7CC3A9B3}" dt="2022-03-08T21:19:45.400" v="1840" actId="20577"/>
        <pc:sldMkLst>
          <pc:docMk/>
          <pc:sldMk cId="1786179307" sldId="419"/>
        </pc:sldMkLst>
      </pc:sldChg>
      <pc:sldChg chg="modSp new del mod">
        <pc:chgData name="Jay Varma" userId="8d965b7354adb81e" providerId="LiveId" clId="{1A07611E-2D11-AC42-8982-17CA7CC3A9B3}" dt="2022-03-08T21:39:22.169" v="2464" actId="2696"/>
        <pc:sldMkLst>
          <pc:docMk/>
          <pc:sldMk cId="3572411898" sldId="420"/>
        </pc:sldMkLst>
      </pc:sldChg>
      <pc:sldChg chg="modSp add mod">
        <pc:chgData name="Jay Varma" userId="8d965b7354adb81e" providerId="LiveId" clId="{1A07611E-2D11-AC42-8982-17CA7CC3A9B3}" dt="2022-03-09T13:58:26.609" v="9446" actId="20577"/>
        <pc:sldMkLst>
          <pc:docMk/>
          <pc:sldMk cId="1733099369" sldId="421"/>
        </pc:sldMkLst>
      </pc:sldChg>
      <pc:sldChg chg="addSp delSp modSp add mod">
        <pc:chgData name="Jay Varma" userId="8d965b7354adb81e" providerId="LiveId" clId="{1A07611E-2D11-AC42-8982-17CA7CC3A9B3}" dt="2022-03-08T21:46:53.584" v="2999"/>
        <pc:sldMkLst>
          <pc:docMk/>
          <pc:sldMk cId="482533517" sldId="422"/>
        </pc:sldMkLst>
      </pc:sldChg>
      <pc:sldChg chg="del">
        <pc:chgData name="Jay Varma" userId="8d965b7354adb81e" providerId="LiveId" clId="{1A07611E-2D11-AC42-8982-17CA7CC3A9B3}" dt="2022-03-08T21:19:52.795" v="1841" actId="2696"/>
        <pc:sldMkLst>
          <pc:docMk/>
          <pc:sldMk cId="1383220385" sldId="422"/>
        </pc:sldMkLst>
      </pc:sldChg>
      <pc:sldChg chg="del">
        <pc:chgData name="Jay Varma" userId="8d965b7354adb81e" providerId="LiveId" clId="{1A07611E-2D11-AC42-8982-17CA7CC3A9B3}" dt="2022-03-08T21:19:53.615" v="1842" actId="2696"/>
        <pc:sldMkLst>
          <pc:docMk/>
          <pc:sldMk cId="2670729235" sldId="423"/>
        </pc:sldMkLst>
      </pc:sldChg>
      <pc:sldChg chg="modSp add mod">
        <pc:chgData name="Jay Varma" userId="8d965b7354adb81e" providerId="LiveId" clId="{1A07611E-2D11-AC42-8982-17CA7CC3A9B3}" dt="2022-03-08T21:52:54.382" v="4259" actId="20577"/>
        <pc:sldMkLst>
          <pc:docMk/>
          <pc:sldMk cId="3069329119" sldId="423"/>
        </pc:sldMkLst>
      </pc:sldChg>
      <pc:sldChg chg="modSp add mod">
        <pc:chgData name="Jay Varma" userId="8d965b7354adb81e" providerId="LiveId" clId="{1A07611E-2D11-AC42-8982-17CA7CC3A9B3}" dt="2022-03-08T22:02:54.253" v="5334" actId="27636"/>
        <pc:sldMkLst>
          <pc:docMk/>
          <pc:sldMk cId="1931367666" sldId="424"/>
        </pc:sldMkLst>
      </pc:sldChg>
      <pc:sldChg chg="del">
        <pc:chgData name="Jay Varma" userId="8d965b7354adb81e" providerId="LiveId" clId="{1A07611E-2D11-AC42-8982-17CA7CC3A9B3}" dt="2022-03-08T21:19:54.096" v="1843" actId="2696"/>
        <pc:sldMkLst>
          <pc:docMk/>
          <pc:sldMk cId="4214620106" sldId="424"/>
        </pc:sldMkLst>
      </pc:sldChg>
      <pc:sldChg chg="modSp add mod">
        <pc:chgData name="Jay Varma" userId="8d965b7354adb81e" providerId="LiveId" clId="{1A07611E-2D11-AC42-8982-17CA7CC3A9B3}" dt="2022-03-08T22:07:58.118" v="5787" actId="20577"/>
        <pc:sldMkLst>
          <pc:docMk/>
          <pc:sldMk cId="1690265719" sldId="425"/>
        </pc:sldMkLst>
      </pc:sldChg>
      <pc:sldChg chg="del">
        <pc:chgData name="Jay Varma" userId="8d965b7354adb81e" providerId="LiveId" clId="{1A07611E-2D11-AC42-8982-17CA7CC3A9B3}" dt="2022-03-08T21:19:54.907" v="1845" actId="2696"/>
        <pc:sldMkLst>
          <pc:docMk/>
          <pc:sldMk cId="3901593053" sldId="425"/>
        </pc:sldMkLst>
      </pc:sldChg>
      <pc:sldChg chg="del">
        <pc:chgData name="Jay Varma" userId="8d965b7354adb81e" providerId="LiveId" clId="{1A07611E-2D11-AC42-8982-17CA7CC3A9B3}" dt="2022-03-08T21:19:54.482" v="1844" actId="2696"/>
        <pc:sldMkLst>
          <pc:docMk/>
          <pc:sldMk cId="2769098472" sldId="426"/>
        </pc:sldMkLst>
      </pc:sldChg>
      <pc:sldChg chg="modSp add mod">
        <pc:chgData name="Jay Varma" userId="8d965b7354adb81e" providerId="LiveId" clId="{1A07611E-2D11-AC42-8982-17CA7CC3A9B3}" dt="2022-03-08T22:09:12.131" v="5963" actId="20577"/>
        <pc:sldMkLst>
          <pc:docMk/>
          <pc:sldMk cId="2957293242" sldId="426"/>
        </pc:sldMkLst>
      </pc:sldChg>
      <pc:sldChg chg="del">
        <pc:chgData name="Jay Varma" userId="8d965b7354adb81e" providerId="LiveId" clId="{1A07611E-2D11-AC42-8982-17CA7CC3A9B3}" dt="2022-03-08T21:19:55.322" v="1846" actId="2696"/>
        <pc:sldMkLst>
          <pc:docMk/>
          <pc:sldMk cId="13288333" sldId="427"/>
        </pc:sldMkLst>
      </pc:sldChg>
      <pc:sldChg chg="modSp add mod">
        <pc:chgData name="Jay Varma" userId="8d965b7354adb81e" providerId="LiveId" clId="{1A07611E-2D11-AC42-8982-17CA7CC3A9B3}" dt="2022-03-08T22:30:03.781" v="8316" actId="20577"/>
        <pc:sldMkLst>
          <pc:docMk/>
          <pc:sldMk cId="220501951" sldId="427"/>
        </pc:sldMkLst>
      </pc:sldChg>
      <pc:sldChg chg="modSp add mod">
        <pc:chgData name="Jay Varma" userId="8d965b7354adb81e" providerId="LiveId" clId="{1A07611E-2D11-AC42-8982-17CA7CC3A9B3}" dt="2022-03-08T22:33:19.002" v="8726" actId="20577"/>
        <pc:sldMkLst>
          <pc:docMk/>
          <pc:sldMk cId="1145475347" sldId="428"/>
        </pc:sldMkLst>
      </pc:sldChg>
      <pc:sldChg chg="del">
        <pc:chgData name="Jay Varma" userId="8d965b7354adb81e" providerId="LiveId" clId="{1A07611E-2D11-AC42-8982-17CA7CC3A9B3}" dt="2022-03-08T21:19:55.856" v="1847" actId="2696"/>
        <pc:sldMkLst>
          <pc:docMk/>
          <pc:sldMk cId="1274401851" sldId="428"/>
        </pc:sldMkLst>
      </pc:sldChg>
      <pc:sldChg chg="modSp add mod">
        <pc:chgData name="Jay Varma" userId="8d965b7354adb81e" providerId="LiveId" clId="{1A07611E-2D11-AC42-8982-17CA7CC3A9B3}" dt="2022-03-08T22:12:26.866" v="6424" actId="207"/>
        <pc:sldMkLst>
          <pc:docMk/>
          <pc:sldMk cId="615922243" sldId="429"/>
        </pc:sldMkLst>
      </pc:sldChg>
      <pc:sldChg chg="del">
        <pc:chgData name="Jay Varma" userId="8d965b7354adb81e" providerId="LiveId" clId="{1A07611E-2D11-AC42-8982-17CA7CC3A9B3}" dt="2022-03-08T21:19:56.978" v="1849" actId="2696"/>
        <pc:sldMkLst>
          <pc:docMk/>
          <pc:sldMk cId="4051311546" sldId="429"/>
        </pc:sldMkLst>
      </pc:sldChg>
      <pc:sldChg chg="modSp add mod">
        <pc:chgData name="Jay Varma" userId="8d965b7354adb81e" providerId="LiveId" clId="{1A07611E-2D11-AC42-8982-17CA7CC3A9B3}" dt="2022-03-08T22:14:35.956" v="6861" actId="20577"/>
        <pc:sldMkLst>
          <pc:docMk/>
          <pc:sldMk cId="682681937" sldId="430"/>
        </pc:sldMkLst>
      </pc:sldChg>
      <pc:sldChg chg="del">
        <pc:chgData name="Jay Varma" userId="8d965b7354adb81e" providerId="LiveId" clId="{1A07611E-2D11-AC42-8982-17CA7CC3A9B3}" dt="2022-03-08T21:19:56.372" v="1848" actId="2696"/>
        <pc:sldMkLst>
          <pc:docMk/>
          <pc:sldMk cId="2322993922" sldId="430"/>
        </pc:sldMkLst>
      </pc:sldChg>
      <pc:sldChg chg="del">
        <pc:chgData name="Jay Varma" userId="8d965b7354adb81e" providerId="LiveId" clId="{1A07611E-2D11-AC42-8982-17CA7CC3A9B3}" dt="2022-03-08T21:19:57.597" v="1850" actId="2696"/>
        <pc:sldMkLst>
          <pc:docMk/>
          <pc:sldMk cId="2037899324" sldId="431"/>
        </pc:sldMkLst>
      </pc:sldChg>
      <pc:sldChg chg="modSp add mod">
        <pc:chgData name="Jay Varma" userId="8d965b7354adb81e" providerId="LiveId" clId="{1A07611E-2D11-AC42-8982-17CA7CC3A9B3}" dt="2022-03-08T22:30:19.847" v="8324" actId="20577"/>
        <pc:sldMkLst>
          <pc:docMk/>
          <pc:sldMk cId="2043141201" sldId="431"/>
        </pc:sldMkLst>
      </pc:sldChg>
      <pc:sldChg chg="addSp delSp modSp add mod">
        <pc:chgData name="Jay Varma" userId="8d965b7354adb81e" providerId="LiveId" clId="{1A07611E-2D11-AC42-8982-17CA7CC3A9B3}" dt="2022-03-08T22:32:28.898" v="8537" actId="1036"/>
        <pc:sldMkLst>
          <pc:docMk/>
          <pc:sldMk cId="1084335291" sldId="432"/>
        </pc:sldMkLst>
      </pc:sldChg>
      <pc:sldChg chg="del">
        <pc:chgData name="Jay Varma" userId="8d965b7354adb81e" providerId="LiveId" clId="{1A07611E-2D11-AC42-8982-17CA7CC3A9B3}" dt="2022-03-08T21:19:59.414" v="1851" actId="2696"/>
        <pc:sldMkLst>
          <pc:docMk/>
          <pc:sldMk cId="3011154835" sldId="432"/>
        </pc:sldMkLst>
      </pc:sldChg>
      <pc:sldChg chg="modSp add mod">
        <pc:chgData name="Jay Varma" userId="8d965b7354adb81e" providerId="LiveId" clId="{1A07611E-2D11-AC42-8982-17CA7CC3A9B3}" dt="2022-03-08T22:37:03.755" v="9305" actId="20577"/>
        <pc:sldMkLst>
          <pc:docMk/>
          <pc:sldMk cId="4034091875" sldId="433"/>
        </pc:sldMkLst>
      </pc:sldChg>
      <pc:sldChg chg="modSp add del mod">
        <pc:chgData name="Jay Varma" userId="8d965b7354adb81e" providerId="LiveId" clId="{1A07611E-2D11-AC42-8982-17CA7CC3A9B3}" dt="2022-03-09T13:58:19.110" v="9443" actId="2696"/>
        <pc:sldMkLst>
          <pc:docMk/>
          <pc:sldMk cId="2503392937" sldId="434"/>
        </pc:sldMkLst>
      </pc:sldChg>
      <pc:sldChg chg="add del">
        <pc:chgData name="Jay Varma" userId="8d965b7354adb81e" providerId="LiveId" clId="{1A07611E-2D11-AC42-8982-17CA7CC3A9B3}" dt="2022-03-09T13:55:37.421" v="9436" actId="2696"/>
        <pc:sldMkLst>
          <pc:docMk/>
          <pc:sldMk cId="440061894" sldId="435"/>
        </pc:sldMkLst>
      </pc:sldChg>
      <pc:sldChg chg="modSp add mod">
        <pc:chgData name="Jay Varma" userId="8d965b7354adb81e" providerId="LiveId" clId="{1A07611E-2D11-AC42-8982-17CA7CC3A9B3}" dt="2022-03-09T13:59:39.123" v="9696" actId="20577"/>
        <pc:sldMkLst>
          <pc:docMk/>
          <pc:sldMk cId="3808478036" sldId="435"/>
        </pc:sldMkLst>
      </pc:sldChg>
    </pc:docChg>
  </pc:docChgLst>
  <pc:docChgLst>
    <pc:chgData name="Jay Varma" userId="8d965b7354adb81e" providerId="LiveId" clId="{FF64A13F-F28E-1649-BBE7-F2D4A138E823}"/>
    <pc:docChg chg="modSld">
      <pc:chgData name="Jay Varma" userId="8d965b7354adb81e" providerId="LiveId" clId="{FF64A13F-F28E-1649-BBE7-F2D4A138E823}" dt="2023-03-30T15:59:03.468" v="19" actId="20577"/>
      <pc:docMkLst>
        <pc:docMk/>
      </pc:docMkLst>
      <pc:sldChg chg="modNotesTx">
        <pc:chgData name="Jay Varma" userId="8d965b7354adb81e" providerId="LiveId" clId="{FF64A13F-F28E-1649-BBE7-F2D4A138E823}" dt="2023-03-30T15:58:11.573" v="10" actId="20577"/>
        <pc:sldMkLst>
          <pc:docMk/>
          <pc:sldMk cId="1064502757" sldId="275"/>
        </pc:sldMkLst>
      </pc:sldChg>
      <pc:sldChg chg="modNotesTx">
        <pc:chgData name="Jay Varma" userId="8d965b7354adb81e" providerId="LiveId" clId="{FF64A13F-F28E-1649-BBE7-F2D4A138E823}" dt="2023-03-30T15:58:13.469" v="11" actId="20577"/>
        <pc:sldMkLst>
          <pc:docMk/>
          <pc:sldMk cId="591573963" sldId="438"/>
        </pc:sldMkLst>
      </pc:sldChg>
      <pc:sldChg chg="modNotesTx">
        <pc:chgData name="Jay Varma" userId="8d965b7354adb81e" providerId="LiveId" clId="{FF64A13F-F28E-1649-BBE7-F2D4A138E823}" dt="2023-03-30T15:58:15.289" v="12" actId="20577"/>
        <pc:sldMkLst>
          <pc:docMk/>
          <pc:sldMk cId="949221893" sldId="1119"/>
        </pc:sldMkLst>
      </pc:sldChg>
      <pc:sldChg chg="modNotesTx">
        <pc:chgData name="Jay Varma" userId="8d965b7354adb81e" providerId="LiveId" clId="{FF64A13F-F28E-1649-BBE7-F2D4A138E823}" dt="2023-03-30T15:58:23.503" v="13" actId="20577"/>
        <pc:sldMkLst>
          <pc:docMk/>
          <pc:sldMk cId="1498361904" sldId="1206"/>
        </pc:sldMkLst>
      </pc:sldChg>
      <pc:sldChg chg="modNotesTx">
        <pc:chgData name="Jay Varma" userId="8d965b7354adb81e" providerId="LiveId" clId="{FF64A13F-F28E-1649-BBE7-F2D4A138E823}" dt="2023-03-30T15:58:44.699" v="18" actId="20577"/>
        <pc:sldMkLst>
          <pc:docMk/>
          <pc:sldMk cId="1803341844" sldId="1209"/>
        </pc:sldMkLst>
      </pc:sldChg>
      <pc:sldChg chg="modSp mod modNotesTx">
        <pc:chgData name="Jay Varma" userId="8d965b7354adb81e" providerId="LiveId" clId="{FF64A13F-F28E-1649-BBE7-F2D4A138E823}" dt="2023-03-30T15:58:41.090" v="17" actId="20577"/>
        <pc:sldMkLst>
          <pc:docMk/>
          <pc:sldMk cId="1312813713" sldId="1216"/>
        </pc:sldMkLst>
      </pc:sldChg>
      <pc:sldChg chg="modSp mod">
        <pc:chgData name="Jay Varma" userId="8d965b7354adb81e" providerId="LiveId" clId="{FF64A13F-F28E-1649-BBE7-F2D4A138E823}" dt="2023-03-30T15:56:54.133" v="4" actId="14"/>
        <pc:sldMkLst>
          <pc:docMk/>
          <pc:sldMk cId="2187305790" sldId="1219"/>
        </pc:sldMkLst>
      </pc:sldChg>
      <pc:sldChg chg="modNotesTx">
        <pc:chgData name="Jay Varma" userId="8d965b7354adb81e" providerId="LiveId" clId="{FF64A13F-F28E-1649-BBE7-F2D4A138E823}" dt="2023-03-30T15:57:01.152" v="5" actId="20577"/>
        <pc:sldMkLst>
          <pc:docMk/>
          <pc:sldMk cId="3421989747" sldId="1220"/>
        </pc:sldMkLst>
      </pc:sldChg>
      <pc:sldChg chg="modNotesTx">
        <pc:chgData name="Jay Varma" userId="8d965b7354adb81e" providerId="LiveId" clId="{FF64A13F-F28E-1649-BBE7-F2D4A138E823}" dt="2023-03-30T15:57:46.733" v="9" actId="20577"/>
        <pc:sldMkLst>
          <pc:docMk/>
          <pc:sldMk cId="1952596581" sldId="1221"/>
        </pc:sldMkLst>
      </pc:sldChg>
      <pc:sldChg chg="modNotesTx">
        <pc:chgData name="Jay Varma" userId="8d965b7354adb81e" providerId="LiveId" clId="{FF64A13F-F28E-1649-BBE7-F2D4A138E823}" dt="2023-03-30T15:59:03.468" v="19" actId="20577"/>
        <pc:sldMkLst>
          <pc:docMk/>
          <pc:sldMk cId="2392720109" sldId="1223"/>
        </pc:sldMkLst>
      </pc:sldChg>
      <pc:sldChg chg="modNotesTx">
        <pc:chgData name="Jay Varma" userId="8d965b7354adb81e" providerId="LiveId" clId="{FF64A13F-F28E-1649-BBE7-F2D4A138E823}" dt="2023-03-30T15:56:36.226" v="3" actId="20577"/>
        <pc:sldMkLst>
          <pc:docMk/>
          <pc:sldMk cId="3047379981" sldId="1228"/>
        </pc:sldMkLst>
      </pc:sldChg>
      <pc:sldChg chg="modNotesTx">
        <pc:chgData name="Jay Varma" userId="8d965b7354adb81e" providerId="LiveId" clId="{FF64A13F-F28E-1649-BBE7-F2D4A138E823}" dt="2023-03-30T15:57:09.190" v="6" actId="20577"/>
        <pc:sldMkLst>
          <pc:docMk/>
          <pc:sldMk cId="1380452112" sldId="1230"/>
        </pc:sldMkLst>
      </pc:sldChg>
      <pc:sldChg chg="modNotesTx">
        <pc:chgData name="Jay Varma" userId="8d965b7354adb81e" providerId="LiveId" clId="{FF64A13F-F28E-1649-BBE7-F2D4A138E823}" dt="2023-03-30T15:57:21.831" v="7" actId="20577"/>
        <pc:sldMkLst>
          <pc:docMk/>
          <pc:sldMk cId="1479422400" sldId="1231"/>
        </pc:sldMkLst>
      </pc:sldChg>
      <pc:sldChg chg="modNotesTx">
        <pc:chgData name="Jay Varma" userId="8d965b7354adb81e" providerId="LiveId" clId="{FF64A13F-F28E-1649-BBE7-F2D4A138E823}" dt="2023-03-30T15:57:27.111" v="8" actId="20577"/>
        <pc:sldMkLst>
          <pc:docMk/>
          <pc:sldMk cId="1281052865" sldId="1232"/>
        </pc:sldMkLst>
      </pc:sldChg>
    </pc:docChg>
  </pc:docChgLst>
  <pc:docChgLst>
    <pc:chgData name="Jay Varma" userId="8d965b7354adb81e" providerId="LiveId" clId="{AFBC63EE-59AB-7043-BA10-12CD141065A5}"/>
    <pc:docChg chg="custSel delSld modSld modMainMaster">
      <pc:chgData name="Jay Varma" userId="8d965b7354adb81e" providerId="LiveId" clId="{AFBC63EE-59AB-7043-BA10-12CD141065A5}" dt="2025-06-02T21:21:55.929" v="181" actId="2696"/>
      <pc:docMkLst>
        <pc:docMk/>
      </pc:docMkLst>
      <pc:sldChg chg="addSp delSp modSp mod">
        <pc:chgData name="Jay Varma" userId="8d965b7354adb81e" providerId="LiveId" clId="{AFBC63EE-59AB-7043-BA10-12CD141065A5}" dt="2025-06-02T21:20:57.629" v="147" actId="1076"/>
        <pc:sldMkLst>
          <pc:docMk/>
          <pc:sldMk cId="1064502757" sldId="275"/>
        </pc:sldMkLst>
        <pc:spChg chg="del mod">
          <ac:chgData name="Jay Varma" userId="8d965b7354adb81e" providerId="LiveId" clId="{AFBC63EE-59AB-7043-BA10-12CD141065A5}" dt="2025-06-02T21:20:00.134" v="14" actId="478"/>
          <ac:spMkLst>
            <pc:docMk/>
            <pc:sldMk cId="1064502757" sldId="275"/>
            <ac:spMk id="2" creationId="{49CEB9AA-6B48-9E43-8336-4105665F9369}"/>
          </ac:spMkLst>
        </pc:spChg>
        <pc:spChg chg="del">
          <ac:chgData name="Jay Varma" userId="8d965b7354adb81e" providerId="LiveId" clId="{AFBC63EE-59AB-7043-BA10-12CD141065A5}" dt="2025-06-02T21:20:33.118" v="100" actId="478"/>
          <ac:spMkLst>
            <pc:docMk/>
            <pc:sldMk cId="1064502757" sldId="275"/>
            <ac:spMk id="3" creationId="{14CE01A5-E645-0F46-A3EF-940C597825FA}"/>
          </ac:spMkLst>
        </pc:spChg>
        <pc:spChg chg="add mod">
          <ac:chgData name="Jay Varma" userId="8d965b7354adb81e" providerId="LiveId" clId="{AFBC63EE-59AB-7043-BA10-12CD141065A5}" dt="2025-06-02T21:20:57.629" v="147" actId="1076"/>
          <ac:spMkLst>
            <pc:docMk/>
            <pc:sldMk cId="1064502757" sldId="275"/>
            <ac:spMk id="4" creationId="{457466C8-62EC-FCF8-CC7D-6BBC43C03329}"/>
          </ac:spMkLst>
        </pc:spChg>
        <pc:spChg chg="mod">
          <ac:chgData name="Jay Varma" userId="8d965b7354adb81e" providerId="LiveId" clId="{AFBC63EE-59AB-7043-BA10-12CD141065A5}" dt="2025-06-02T21:20:29.486" v="99" actId="20577"/>
          <ac:spMkLst>
            <pc:docMk/>
            <pc:sldMk cId="1064502757" sldId="275"/>
            <ac:spMk id="52227" creationId="{58596A21-8903-4044-A6C2-68B1A08B0273}"/>
          </ac:spMkLst>
        </pc:spChg>
        <pc:picChg chg="del">
          <ac:chgData name="Jay Varma" userId="8d965b7354adb81e" providerId="LiveId" clId="{AFBC63EE-59AB-7043-BA10-12CD141065A5}" dt="2025-06-02T21:20:01.692" v="15" actId="478"/>
          <ac:picMkLst>
            <pc:docMk/>
            <pc:sldMk cId="1064502757" sldId="275"/>
            <ac:picMk id="5" creationId="{F58549C1-7942-C94F-A57A-26A23F2E9BA9}"/>
          </ac:picMkLst>
        </pc:picChg>
        <pc:picChg chg="del">
          <ac:chgData name="Jay Varma" userId="8d965b7354adb81e" providerId="LiveId" clId="{AFBC63EE-59AB-7043-BA10-12CD141065A5}" dt="2025-06-02T21:20:02.725" v="16" actId="478"/>
          <ac:picMkLst>
            <pc:docMk/>
            <pc:sldMk cId="1064502757" sldId="275"/>
            <ac:picMk id="52225" creationId="{E9AB1C33-E1CF-F145-9F00-68AFF10F6097}"/>
          </ac:picMkLst>
        </pc:picChg>
      </pc:sldChg>
      <pc:sldChg chg="del">
        <pc:chgData name="Jay Varma" userId="8d965b7354adb81e" providerId="LiveId" clId="{AFBC63EE-59AB-7043-BA10-12CD141065A5}" dt="2025-06-02T21:21:55.929" v="181" actId="2696"/>
        <pc:sldMkLst>
          <pc:docMk/>
          <pc:sldMk cId="3463805782" sldId="384"/>
        </pc:sldMkLst>
      </pc:sldChg>
      <pc:sldChg chg="addSp modSp">
        <pc:chgData name="Jay Varma" userId="8d965b7354adb81e" providerId="LiveId" clId="{AFBC63EE-59AB-7043-BA10-12CD141065A5}" dt="2025-06-02T21:21:00.521" v="148"/>
        <pc:sldMkLst>
          <pc:docMk/>
          <pc:sldMk cId="591573963" sldId="438"/>
        </pc:sldMkLst>
        <pc:spChg chg="add mod">
          <ac:chgData name="Jay Varma" userId="8d965b7354adb81e" providerId="LiveId" clId="{AFBC63EE-59AB-7043-BA10-12CD141065A5}" dt="2025-06-02T21:21:00.521" v="148"/>
          <ac:spMkLst>
            <pc:docMk/>
            <pc:sldMk cId="591573963" sldId="438"/>
            <ac:spMk id="2" creationId="{E309DEEB-BA69-2559-DD5E-85E63B4FAB61}"/>
          </ac:spMkLst>
        </pc:spChg>
      </pc:sldChg>
      <pc:sldChg chg="addSp modSp">
        <pc:chgData name="Jay Varma" userId="8d965b7354adb81e" providerId="LiveId" clId="{AFBC63EE-59AB-7043-BA10-12CD141065A5}" dt="2025-06-02T21:21:01.817" v="149"/>
        <pc:sldMkLst>
          <pc:docMk/>
          <pc:sldMk cId="949221893" sldId="1119"/>
        </pc:sldMkLst>
        <pc:spChg chg="add mod">
          <ac:chgData name="Jay Varma" userId="8d965b7354adb81e" providerId="LiveId" clId="{AFBC63EE-59AB-7043-BA10-12CD141065A5}" dt="2025-06-02T21:21:01.817" v="149"/>
          <ac:spMkLst>
            <pc:docMk/>
            <pc:sldMk cId="949221893" sldId="1119"/>
            <ac:spMk id="2" creationId="{1FF11C4B-AA00-6998-8703-6CF311306DF5}"/>
          </ac:spMkLst>
        </pc:spChg>
      </pc:sldChg>
      <pc:sldChg chg="addSp modSp modNotesTx">
        <pc:chgData name="Jay Varma" userId="8d965b7354adb81e" providerId="LiveId" clId="{AFBC63EE-59AB-7043-BA10-12CD141065A5}" dt="2025-06-02T21:21:13.613" v="156" actId="20577"/>
        <pc:sldMkLst>
          <pc:docMk/>
          <pc:sldMk cId="3832554525" sldId="1121"/>
        </pc:sldMkLst>
        <pc:spChg chg="add mod">
          <ac:chgData name="Jay Varma" userId="8d965b7354adb81e" providerId="LiveId" clId="{AFBC63EE-59AB-7043-BA10-12CD141065A5}" dt="2025-06-02T21:21:10.885" v="155"/>
          <ac:spMkLst>
            <pc:docMk/>
            <pc:sldMk cId="3832554525" sldId="1121"/>
            <ac:spMk id="3" creationId="{5E3CF6B9-C711-CA9C-4490-6FA6F719A32A}"/>
          </ac:spMkLst>
        </pc:spChg>
      </pc:sldChg>
      <pc:sldChg chg="addSp modSp">
        <pc:chgData name="Jay Varma" userId="8d965b7354adb81e" providerId="LiveId" clId="{AFBC63EE-59AB-7043-BA10-12CD141065A5}" dt="2025-06-02T21:21:35.918" v="170"/>
        <pc:sldMkLst>
          <pc:docMk/>
          <pc:sldMk cId="2944585478" sldId="1146"/>
        </pc:sldMkLst>
        <pc:spChg chg="add mod">
          <ac:chgData name="Jay Varma" userId="8d965b7354adb81e" providerId="LiveId" clId="{AFBC63EE-59AB-7043-BA10-12CD141065A5}" dt="2025-06-02T21:21:35.918" v="170"/>
          <ac:spMkLst>
            <pc:docMk/>
            <pc:sldMk cId="2944585478" sldId="1146"/>
            <ac:spMk id="3" creationId="{4128EA1F-6C07-CEBA-39AD-8C9960F3540B}"/>
          </ac:spMkLst>
        </pc:spChg>
      </pc:sldChg>
      <pc:sldChg chg="addSp modSp">
        <pc:chgData name="Jay Varma" userId="8d965b7354adb81e" providerId="LiveId" clId="{AFBC63EE-59AB-7043-BA10-12CD141065A5}" dt="2025-06-02T21:21:08.182" v="153"/>
        <pc:sldMkLst>
          <pc:docMk/>
          <pc:sldMk cId="1498361904" sldId="1206"/>
        </pc:sldMkLst>
        <pc:spChg chg="add mod">
          <ac:chgData name="Jay Varma" userId="8d965b7354adb81e" providerId="LiveId" clId="{AFBC63EE-59AB-7043-BA10-12CD141065A5}" dt="2025-06-02T21:21:08.182" v="153"/>
          <ac:spMkLst>
            <pc:docMk/>
            <pc:sldMk cId="1498361904" sldId="1206"/>
            <ac:spMk id="2" creationId="{1F8AF5B0-7EA9-1BB3-E035-0DE0013491F3}"/>
          </ac:spMkLst>
        </pc:spChg>
      </pc:sldChg>
      <pc:sldChg chg="addSp modSp">
        <pc:chgData name="Jay Varma" userId="8d965b7354adb81e" providerId="LiveId" clId="{AFBC63EE-59AB-7043-BA10-12CD141065A5}" dt="2025-06-02T21:21:14.783" v="157"/>
        <pc:sldMkLst>
          <pc:docMk/>
          <pc:sldMk cId="4198119046" sldId="1207"/>
        </pc:sldMkLst>
        <pc:spChg chg="add mod">
          <ac:chgData name="Jay Varma" userId="8d965b7354adb81e" providerId="LiveId" clId="{AFBC63EE-59AB-7043-BA10-12CD141065A5}" dt="2025-06-02T21:21:14.783" v="157"/>
          <ac:spMkLst>
            <pc:docMk/>
            <pc:sldMk cId="4198119046" sldId="1207"/>
            <ac:spMk id="2" creationId="{D9CA86BD-DD90-EEB5-9A0D-67D380BEAFEB}"/>
          </ac:spMkLst>
        </pc:spChg>
      </pc:sldChg>
      <pc:sldChg chg="addSp modSp">
        <pc:chgData name="Jay Varma" userId="8d965b7354adb81e" providerId="LiveId" clId="{AFBC63EE-59AB-7043-BA10-12CD141065A5}" dt="2025-06-02T21:21:16.352" v="158"/>
        <pc:sldMkLst>
          <pc:docMk/>
          <pc:sldMk cId="2969907289" sldId="1208"/>
        </pc:sldMkLst>
        <pc:spChg chg="add mod">
          <ac:chgData name="Jay Varma" userId="8d965b7354adb81e" providerId="LiveId" clId="{AFBC63EE-59AB-7043-BA10-12CD141065A5}" dt="2025-06-02T21:21:16.352" v="158"/>
          <ac:spMkLst>
            <pc:docMk/>
            <pc:sldMk cId="2969907289" sldId="1208"/>
            <ac:spMk id="2" creationId="{FBA8AA71-BAA1-5101-27EF-1AFAFD403AFD}"/>
          </ac:spMkLst>
        </pc:spChg>
      </pc:sldChg>
      <pc:sldChg chg="addSp modSp">
        <pc:chgData name="Jay Varma" userId="8d965b7354adb81e" providerId="LiveId" clId="{AFBC63EE-59AB-7043-BA10-12CD141065A5}" dt="2025-06-02T21:21:17.706" v="159"/>
        <pc:sldMkLst>
          <pc:docMk/>
          <pc:sldMk cId="1803341844" sldId="1209"/>
        </pc:sldMkLst>
        <pc:spChg chg="add mod">
          <ac:chgData name="Jay Varma" userId="8d965b7354adb81e" providerId="LiveId" clId="{AFBC63EE-59AB-7043-BA10-12CD141065A5}" dt="2025-06-02T21:21:17.706" v="159"/>
          <ac:spMkLst>
            <pc:docMk/>
            <pc:sldMk cId="1803341844" sldId="1209"/>
            <ac:spMk id="2" creationId="{4F1A60AF-7919-0A95-4D19-0B44CD134D44}"/>
          </ac:spMkLst>
        </pc:spChg>
      </pc:sldChg>
      <pc:sldChg chg="addSp modSp">
        <pc:chgData name="Jay Varma" userId="8d965b7354adb81e" providerId="LiveId" clId="{AFBC63EE-59AB-7043-BA10-12CD141065A5}" dt="2025-06-02T21:21:24.469" v="163"/>
        <pc:sldMkLst>
          <pc:docMk/>
          <pc:sldMk cId="2473580477" sldId="1210"/>
        </pc:sldMkLst>
        <pc:spChg chg="add mod">
          <ac:chgData name="Jay Varma" userId="8d965b7354adb81e" providerId="LiveId" clId="{AFBC63EE-59AB-7043-BA10-12CD141065A5}" dt="2025-06-02T21:21:24.469" v="163"/>
          <ac:spMkLst>
            <pc:docMk/>
            <pc:sldMk cId="2473580477" sldId="1210"/>
            <ac:spMk id="2" creationId="{E63A22AB-4DF2-8BDA-1057-1A97EB4067C5}"/>
          </ac:spMkLst>
        </pc:spChg>
      </pc:sldChg>
      <pc:sldChg chg="addSp modSp">
        <pc:chgData name="Jay Varma" userId="8d965b7354adb81e" providerId="LiveId" clId="{AFBC63EE-59AB-7043-BA10-12CD141065A5}" dt="2025-06-02T21:21:53.962" v="180"/>
        <pc:sldMkLst>
          <pc:docMk/>
          <pc:sldMk cId="1803963561" sldId="1211"/>
        </pc:sldMkLst>
        <pc:spChg chg="add mod">
          <ac:chgData name="Jay Varma" userId="8d965b7354adb81e" providerId="LiveId" clId="{AFBC63EE-59AB-7043-BA10-12CD141065A5}" dt="2025-06-02T21:21:53.962" v="180"/>
          <ac:spMkLst>
            <pc:docMk/>
            <pc:sldMk cId="1803963561" sldId="1211"/>
            <ac:spMk id="2" creationId="{A641B7B9-08C5-5ADD-0A81-B44FFD8C59B5}"/>
          </ac:spMkLst>
        </pc:spChg>
      </pc:sldChg>
      <pc:sldChg chg="addSp modSp">
        <pc:chgData name="Jay Varma" userId="8d965b7354adb81e" providerId="LiveId" clId="{AFBC63EE-59AB-7043-BA10-12CD141065A5}" dt="2025-06-02T21:21:04.739" v="151"/>
        <pc:sldMkLst>
          <pc:docMk/>
          <pc:sldMk cId="1299559491" sldId="1213"/>
        </pc:sldMkLst>
        <pc:spChg chg="add mod">
          <ac:chgData name="Jay Varma" userId="8d965b7354adb81e" providerId="LiveId" clId="{AFBC63EE-59AB-7043-BA10-12CD141065A5}" dt="2025-06-02T21:21:04.739" v="151"/>
          <ac:spMkLst>
            <pc:docMk/>
            <pc:sldMk cId="1299559491" sldId="1213"/>
            <ac:spMk id="2" creationId="{19225D84-D457-9C73-DC95-A01F444D02CA}"/>
          </ac:spMkLst>
        </pc:spChg>
      </pc:sldChg>
      <pc:sldChg chg="addSp modSp">
        <pc:chgData name="Jay Varma" userId="8d965b7354adb81e" providerId="LiveId" clId="{AFBC63EE-59AB-7043-BA10-12CD141065A5}" dt="2025-06-02T21:21:03.213" v="150"/>
        <pc:sldMkLst>
          <pc:docMk/>
          <pc:sldMk cId="1036625897" sldId="1214"/>
        </pc:sldMkLst>
        <pc:spChg chg="add mod">
          <ac:chgData name="Jay Varma" userId="8d965b7354adb81e" providerId="LiveId" clId="{AFBC63EE-59AB-7043-BA10-12CD141065A5}" dt="2025-06-02T21:21:03.213" v="150"/>
          <ac:spMkLst>
            <pc:docMk/>
            <pc:sldMk cId="1036625897" sldId="1214"/>
            <ac:spMk id="2" creationId="{675730CD-FD72-D3FC-94FF-CFCC1A873428}"/>
          </ac:spMkLst>
        </pc:spChg>
      </pc:sldChg>
      <pc:sldChg chg="addSp modSp">
        <pc:chgData name="Jay Varma" userId="8d965b7354adb81e" providerId="LiveId" clId="{AFBC63EE-59AB-7043-BA10-12CD141065A5}" dt="2025-06-02T21:21:06.077" v="152"/>
        <pc:sldMkLst>
          <pc:docMk/>
          <pc:sldMk cId="1745630414" sldId="1215"/>
        </pc:sldMkLst>
        <pc:spChg chg="add mod">
          <ac:chgData name="Jay Varma" userId="8d965b7354adb81e" providerId="LiveId" clId="{AFBC63EE-59AB-7043-BA10-12CD141065A5}" dt="2025-06-02T21:21:06.077" v="152"/>
          <ac:spMkLst>
            <pc:docMk/>
            <pc:sldMk cId="1745630414" sldId="1215"/>
            <ac:spMk id="2" creationId="{6A7638DB-658D-CD48-BD67-B0140DF5BC47}"/>
          </ac:spMkLst>
        </pc:spChg>
      </pc:sldChg>
      <pc:sldChg chg="addSp modSp">
        <pc:chgData name="Jay Varma" userId="8d965b7354adb81e" providerId="LiveId" clId="{AFBC63EE-59AB-7043-BA10-12CD141065A5}" dt="2025-06-02T21:21:09.027" v="154"/>
        <pc:sldMkLst>
          <pc:docMk/>
          <pc:sldMk cId="1312813713" sldId="1216"/>
        </pc:sldMkLst>
        <pc:spChg chg="add mod">
          <ac:chgData name="Jay Varma" userId="8d965b7354adb81e" providerId="LiveId" clId="{AFBC63EE-59AB-7043-BA10-12CD141065A5}" dt="2025-06-02T21:21:09.027" v="154"/>
          <ac:spMkLst>
            <pc:docMk/>
            <pc:sldMk cId="1312813713" sldId="1216"/>
            <ac:spMk id="3" creationId="{EAD3B11E-EA85-E6BC-17E7-E46A359403D3}"/>
          </ac:spMkLst>
        </pc:spChg>
      </pc:sldChg>
      <pc:sldChg chg="addSp modSp">
        <pc:chgData name="Jay Varma" userId="8d965b7354adb81e" providerId="LiveId" clId="{AFBC63EE-59AB-7043-BA10-12CD141065A5}" dt="2025-06-02T21:21:27.969" v="165"/>
        <pc:sldMkLst>
          <pc:docMk/>
          <pc:sldMk cId="4164279863" sldId="1217"/>
        </pc:sldMkLst>
        <pc:spChg chg="add mod">
          <ac:chgData name="Jay Varma" userId="8d965b7354adb81e" providerId="LiveId" clId="{AFBC63EE-59AB-7043-BA10-12CD141065A5}" dt="2025-06-02T21:21:27.969" v="165"/>
          <ac:spMkLst>
            <pc:docMk/>
            <pc:sldMk cId="4164279863" sldId="1217"/>
            <ac:spMk id="2" creationId="{8B5CB653-E1E4-276D-20C8-23469B8754C5}"/>
          </ac:spMkLst>
        </pc:spChg>
      </pc:sldChg>
      <pc:sldChg chg="addSp modSp">
        <pc:chgData name="Jay Varma" userId="8d965b7354adb81e" providerId="LiveId" clId="{AFBC63EE-59AB-7043-BA10-12CD141065A5}" dt="2025-06-02T21:21:34.591" v="169"/>
        <pc:sldMkLst>
          <pc:docMk/>
          <pc:sldMk cId="1908319143" sldId="1218"/>
        </pc:sldMkLst>
        <pc:spChg chg="add mod">
          <ac:chgData name="Jay Varma" userId="8d965b7354adb81e" providerId="LiveId" clId="{AFBC63EE-59AB-7043-BA10-12CD141065A5}" dt="2025-06-02T21:21:34.591" v="169"/>
          <ac:spMkLst>
            <pc:docMk/>
            <pc:sldMk cId="1908319143" sldId="1218"/>
            <ac:spMk id="2" creationId="{99B60DE3-0D58-F06F-41F0-053131DC0E3D}"/>
          </ac:spMkLst>
        </pc:spChg>
      </pc:sldChg>
      <pc:sldChg chg="addSp modSp">
        <pc:chgData name="Jay Varma" userId="8d965b7354adb81e" providerId="LiveId" clId="{AFBC63EE-59AB-7043-BA10-12CD141065A5}" dt="2025-06-02T21:21:37.821" v="171"/>
        <pc:sldMkLst>
          <pc:docMk/>
          <pc:sldMk cId="2187305790" sldId="1219"/>
        </pc:sldMkLst>
        <pc:spChg chg="add mod">
          <ac:chgData name="Jay Varma" userId="8d965b7354adb81e" providerId="LiveId" clId="{AFBC63EE-59AB-7043-BA10-12CD141065A5}" dt="2025-06-02T21:21:37.821" v="171"/>
          <ac:spMkLst>
            <pc:docMk/>
            <pc:sldMk cId="2187305790" sldId="1219"/>
            <ac:spMk id="2" creationId="{6B45D19C-11C6-4CB9-134F-B3B10FA8D490}"/>
          </ac:spMkLst>
        </pc:spChg>
      </pc:sldChg>
      <pc:sldChg chg="addSp modSp">
        <pc:chgData name="Jay Varma" userId="8d965b7354adb81e" providerId="LiveId" clId="{AFBC63EE-59AB-7043-BA10-12CD141065A5}" dt="2025-06-02T21:21:39.292" v="172"/>
        <pc:sldMkLst>
          <pc:docMk/>
          <pc:sldMk cId="3421989747" sldId="1220"/>
        </pc:sldMkLst>
        <pc:spChg chg="add mod">
          <ac:chgData name="Jay Varma" userId="8d965b7354adb81e" providerId="LiveId" clId="{AFBC63EE-59AB-7043-BA10-12CD141065A5}" dt="2025-06-02T21:21:39.292" v="172"/>
          <ac:spMkLst>
            <pc:docMk/>
            <pc:sldMk cId="3421989747" sldId="1220"/>
            <ac:spMk id="2" creationId="{81C12258-A9B3-84F7-6D29-D13FB4AE6819}"/>
          </ac:spMkLst>
        </pc:spChg>
      </pc:sldChg>
      <pc:sldChg chg="addSp modSp">
        <pc:chgData name="Jay Varma" userId="8d965b7354adb81e" providerId="LiveId" clId="{AFBC63EE-59AB-7043-BA10-12CD141065A5}" dt="2025-06-02T21:21:50.500" v="178"/>
        <pc:sldMkLst>
          <pc:docMk/>
          <pc:sldMk cId="1952596581" sldId="1221"/>
        </pc:sldMkLst>
        <pc:spChg chg="add mod">
          <ac:chgData name="Jay Varma" userId="8d965b7354adb81e" providerId="LiveId" clId="{AFBC63EE-59AB-7043-BA10-12CD141065A5}" dt="2025-06-02T21:21:50.500" v="178"/>
          <ac:spMkLst>
            <pc:docMk/>
            <pc:sldMk cId="1952596581" sldId="1221"/>
            <ac:spMk id="2" creationId="{741F7248-37C3-5006-2C86-BF1DAB6A63E8}"/>
          </ac:spMkLst>
        </pc:spChg>
      </pc:sldChg>
      <pc:sldChg chg="addSp modSp">
        <pc:chgData name="Jay Varma" userId="8d965b7354adb81e" providerId="LiveId" clId="{AFBC63EE-59AB-7043-BA10-12CD141065A5}" dt="2025-06-02T21:21:20.133" v="160"/>
        <pc:sldMkLst>
          <pc:docMk/>
          <pc:sldMk cId="2392720109" sldId="1223"/>
        </pc:sldMkLst>
        <pc:spChg chg="add mod">
          <ac:chgData name="Jay Varma" userId="8d965b7354adb81e" providerId="LiveId" clId="{AFBC63EE-59AB-7043-BA10-12CD141065A5}" dt="2025-06-02T21:21:20.133" v="160"/>
          <ac:spMkLst>
            <pc:docMk/>
            <pc:sldMk cId="2392720109" sldId="1223"/>
            <ac:spMk id="2" creationId="{45100630-A1A5-7702-6E5A-A56E48EF52B2}"/>
          </ac:spMkLst>
        </pc:spChg>
      </pc:sldChg>
      <pc:sldChg chg="addSp modSp">
        <pc:chgData name="Jay Varma" userId="8d965b7354adb81e" providerId="LiveId" clId="{AFBC63EE-59AB-7043-BA10-12CD141065A5}" dt="2025-06-02T21:21:20.915" v="161"/>
        <pc:sldMkLst>
          <pc:docMk/>
          <pc:sldMk cId="2075999063" sldId="1224"/>
        </pc:sldMkLst>
        <pc:spChg chg="add mod">
          <ac:chgData name="Jay Varma" userId="8d965b7354adb81e" providerId="LiveId" clId="{AFBC63EE-59AB-7043-BA10-12CD141065A5}" dt="2025-06-02T21:21:20.915" v="161"/>
          <ac:spMkLst>
            <pc:docMk/>
            <pc:sldMk cId="2075999063" sldId="1224"/>
            <ac:spMk id="2" creationId="{D88C3E51-66D1-9C9D-489F-688B9A69072D}"/>
          </ac:spMkLst>
        </pc:spChg>
      </pc:sldChg>
      <pc:sldChg chg="addSp modSp">
        <pc:chgData name="Jay Varma" userId="8d965b7354adb81e" providerId="LiveId" clId="{AFBC63EE-59AB-7043-BA10-12CD141065A5}" dt="2025-06-02T21:21:22.229" v="162"/>
        <pc:sldMkLst>
          <pc:docMk/>
          <pc:sldMk cId="1102465422" sldId="1225"/>
        </pc:sldMkLst>
        <pc:spChg chg="add mod">
          <ac:chgData name="Jay Varma" userId="8d965b7354adb81e" providerId="LiveId" clId="{AFBC63EE-59AB-7043-BA10-12CD141065A5}" dt="2025-06-02T21:21:22.229" v="162"/>
          <ac:spMkLst>
            <pc:docMk/>
            <pc:sldMk cId="1102465422" sldId="1225"/>
            <ac:spMk id="2" creationId="{6F39F5B2-C494-D9B8-417B-84C71FEC4DAA}"/>
          </ac:spMkLst>
        </pc:spChg>
      </pc:sldChg>
      <pc:sldChg chg="addSp modSp">
        <pc:chgData name="Jay Varma" userId="8d965b7354adb81e" providerId="LiveId" clId="{AFBC63EE-59AB-7043-BA10-12CD141065A5}" dt="2025-06-02T21:21:25.628" v="164"/>
        <pc:sldMkLst>
          <pc:docMk/>
          <pc:sldMk cId="4035348565" sldId="1226"/>
        </pc:sldMkLst>
        <pc:spChg chg="add mod">
          <ac:chgData name="Jay Varma" userId="8d965b7354adb81e" providerId="LiveId" clId="{AFBC63EE-59AB-7043-BA10-12CD141065A5}" dt="2025-06-02T21:21:25.628" v="164"/>
          <ac:spMkLst>
            <pc:docMk/>
            <pc:sldMk cId="4035348565" sldId="1226"/>
            <ac:spMk id="2" creationId="{E34F8A1A-38F3-AC34-6520-C11E9E676427}"/>
          </ac:spMkLst>
        </pc:spChg>
      </pc:sldChg>
      <pc:sldChg chg="addSp modSp">
        <pc:chgData name="Jay Varma" userId="8d965b7354adb81e" providerId="LiveId" clId="{AFBC63EE-59AB-7043-BA10-12CD141065A5}" dt="2025-06-02T21:21:30.139" v="166"/>
        <pc:sldMkLst>
          <pc:docMk/>
          <pc:sldMk cId="267772830" sldId="1227"/>
        </pc:sldMkLst>
        <pc:spChg chg="add mod">
          <ac:chgData name="Jay Varma" userId="8d965b7354adb81e" providerId="LiveId" clId="{AFBC63EE-59AB-7043-BA10-12CD141065A5}" dt="2025-06-02T21:21:30.139" v="166"/>
          <ac:spMkLst>
            <pc:docMk/>
            <pc:sldMk cId="267772830" sldId="1227"/>
            <ac:spMk id="2" creationId="{6ABA6019-8799-BA88-E260-281A4D444DC8}"/>
          </ac:spMkLst>
        </pc:spChg>
      </pc:sldChg>
      <pc:sldChg chg="addSp modSp">
        <pc:chgData name="Jay Varma" userId="8d965b7354adb81e" providerId="LiveId" clId="{AFBC63EE-59AB-7043-BA10-12CD141065A5}" dt="2025-06-02T21:21:33.164" v="168"/>
        <pc:sldMkLst>
          <pc:docMk/>
          <pc:sldMk cId="3047379981" sldId="1228"/>
        </pc:sldMkLst>
        <pc:spChg chg="add mod">
          <ac:chgData name="Jay Varma" userId="8d965b7354adb81e" providerId="LiveId" clId="{AFBC63EE-59AB-7043-BA10-12CD141065A5}" dt="2025-06-02T21:21:33.164" v="168"/>
          <ac:spMkLst>
            <pc:docMk/>
            <pc:sldMk cId="3047379981" sldId="1228"/>
            <ac:spMk id="2" creationId="{56D815EE-BF43-0A5F-B622-F7025EFFFE81}"/>
          </ac:spMkLst>
        </pc:spChg>
      </pc:sldChg>
      <pc:sldChg chg="addSp modSp">
        <pc:chgData name="Jay Varma" userId="8d965b7354adb81e" providerId="LiveId" clId="{AFBC63EE-59AB-7043-BA10-12CD141065A5}" dt="2025-06-02T21:21:31.267" v="167"/>
        <pc:sldMkLst>
          <pc:docMk/>
          <pc:sldMk cId="3214163914" sldId="1229"/>
        </pc:sldMkLst>
        <pc:spChg chg="add mod">
          <ac:chgData name="Jay Varma" userId="8d965b7354adb81e" providerId="LiveId" clId="{AFBC63EE-59AB-7043-BA10-12CD141065A5}" dt="2025-06-02T21:21:31.267" v="167"/>
          <ac:spMkLst>
            <pc:docMk/>
            <pc:sldMk cId="3214163914" sldId="1229"/>
            <ac:spMk id="2" creationId="{E67DA935-92B6-75B3-BFFD-427CE6071426}"/>
          </ac:spMkLst>
        </pc:spChg>
      </pc:sldChg>
      <pc:sldChg chg="addSp modSp">
        <pc:chgData name="Jay Varma" userId="8d965b7354adb81e" providerId="LiveId" clId="{AFBC63EE-59AB-7043-BA10-12CD141065A5}" dt="2025-06-02T21:21:41.306" v="173"/>
        <pc:sldMkLst>
          <pc:docMk/>
          <pc:sldMk cId="1380452112" sldId="1230"/>
        </pc:sldMkLst>
        <pc:spChg chg="add mod">
          <ac:chgData name="Jay Varma" userId="8d965b7354adb81e" providerId="LiveId" clId="{AFBC63EE-59AB-7043-BA10-12CD141065A5}" dt="2025-06-02T21:21:41.306" v="173"/>
          <ac:spMkLst>
            <pc:docMk/>
            <pc:sldMk cId="1380452112" sldId="1230"/>
            <ac:spMk id="2" creationId="{53AFA1EC-1D5B-C83A-749E-FE18CCEF16F7}"/>
          </ac:spMkLst>
        </pc:spChg>
      </pc:sldChg>
      <pc:sldChg chg="addSp modSp">
        <pc:chgData name="Jay Varma" userId="8d965b7354adb81e" providerId="LiveId" clId="{AFBC63EE-59AB-7043-BA10-12CD141065A5}" dt="2025-06-02T21:21:42.929" v="174"/>
        <pc:sldMkLst>
          <pc:docMk/>
          <pc:sldMk cId="1479422400" sldId="1231"/>
        </pc:sldMkLst>
        <pc:spChg chg="add mod">
          <ac:chgData name="Jay Varma" userId="8d965b7354adb81e" providerId="LiveId" clId="{AFBC63EE-59AB-7043-BA10-12CD141065A5}" dt="2025-06-02T21:21:42.929" v="174"/>
          <ac:spMkLst>
            <pc:docMk/>
            <pc:sldMk cId="1479422400" sldId="1231"/>
            <ac:spMk id="2" creationId="{E907C686-0115-330D-67A2-EE3A50C559AC}"/>
          </ac:spMkLst>
        </pc:spChg>
      </pc:sldChg>
      <pc:sldChg chg="addSp modSp">
        <pc:chgData name="Jay Varma" userId="8d965b7354adb81e" providerId="LiveId" clId="{AFBC63EE-59AB-7043-BA10-12CD141065A5}" dt="2025-06-02T21:21:44.398" v="175"/>
        <pc:sldMkLst>
          <pc:docMk/>
          <pc:sldMk cId="1281052865" sldId="1232"/>
        </pc:sldMkLst>
        <pc:spChg chg="add mod">
          <ac:chgData name="Jay Varma" userId="8d965b7354adb81e" providerId="LiveId" clId="{AFBC63EE-59AB-7043-BA10-12CD141065A5}" dt="2025-06-02T21:21:44.398" v="175"/>
          <ac:spMkLst>
            <pc:docMk/>
            <pc:sldMk cId="1281052865" sldId="1232"/>
            <ac:spMk id="2" creationId="{A46007B9-2B16-E052-9FDC-901CF0A445DE}"/>
          </ac:spMkLst>
        </pc:spChg>
      </pc:sldChg>
      <pc:sldChg chg="addSp modSp">
        <pc:chgData name="Jay Varma" userId="8d965b7354adb81e" providerId="LiveId" clId="{AFBC63EE-59AB-7043-BA10-12CD141065A5}" dt="2025-06-02T21:21:46.434" v="176"/>
        <pc:sldMkLst>
          <pc:docMk/>
          <pc:sldMk cId="1384140250" sldId="1233"/>
        </pc:sldMkLst>
        <pc:spChg chg="add mod">
          <ac:chgData name="Jay Varma" userId="8d965b7354adb81e" providerId="LiveId" clId="{AFBC63EE-59AB-7043-BA10-12CD141065A5}" dt="2025-06-02T21:21:46.434" v="176"/>
          <ac:spMkLst>
            <pc:docMk/>
            <pc:sldMk cId="1384140250" sldId="1233"/>
            <ac:spMk id="2" creationId="{56C5CD0F-654D-937C-30F3-DB72EA588E9A}"/>
          </ac:spMkLst>
        </pc:spChg>
      </pc:sldChg>
      <pc:sldChg chg="addSp modSp">
        <pc:chgData name="Jay Varma" userId="8d965b7354adb81e" providerId="LiveId" clId="{AFBC63EE-59AB-7043-BA10-12CD141065A5}" dt="2025-06-02T21:21:48.466" v="177"/>
        <pc:sldMkLst>
          <pc:docMk/>
          <pc:sldMk cId="751075122" sldId="1238"/>
        </pc:sldMkLst>
        <pc:spChg chg="add mod">
          <ac:chgData name="Jay Varma" userId="8d965b7354adb81e" providerId="LiveId" clId="{AFBC63EE-59AB-7043-BA10-12CD141065A5}" dt="2025-06-02T21:21:48.466" v="177"/>
          <ac:spMkLst>
            <pc:docMk/>
            <pc:sldMk cId="751075122" sldId="1238"/>
            <ac:spMk id="2" creationId="{FF8C0702-78F2-0AFF-4360-E95E022002A0}"/>
          </ac:spMkLst>
        </pc:spChg>
      </pc:sldChg>
      <pc:sldChg chg="addSp modSp">
        <pc:chgData name="Jay Varma" userId="8d965b7354adb81e" providerId="LiveId" clId="{AFBC63EE-59AB-7043-BA10-12CD141065A5}" dt="2025-06-02T21:21:52.215" v="179"/>
        <pc:sldMkLst>
          <pc:docMk/>
          <pc:sldMk cId="3408189191" sldId="1239"/>
        </pc:sldMkLst>
        <pc:spChg chg="add mod">
          <ac:chgData name="Jay Varma" userId="8d965b7354adb81e" providerId="LiveId" clId="{AFBC63EE-59AB-7043-BA10-12CD141065A5}" dt="2025-06-02T21:21:52.215" v="179"/>
          <ac:spMkLst>
            <pc:docMk/>
            <pc:sldMk cId="3408189191" sldId="1239"/>
            <ac:spMk id="2" creationId="{39C749BA-A9DC-ED66-5478-DD71E4D422BE}"/>
          </ac:spMkLst>
        </pc:spChg>
      </pc:sldChg>
      <pc:sldMasterChg chg="modSldLayout">
        <pc:chgData name="Jay Varma" userId="8d965b7354adb81e" providerId="LiveId" clId="{AFBC63EE-59AB-7043-BA10-12CD141065A5}" dt="2025-06-02T21:19:53.677" v="12" actId="478"/>
        <pc:sldMasterMkLst>
          <pc:docMk/>
          <pc:sldMasterMk cId="4241339874" sldId="2147483648"/>
        </pc:sldMasterMkLst>
        <pc:sldLayoutChg chg="delSp mod">
          <pc:chgData name="Jay Varma" userId="8d965b7354adb81e" providerId="LiveId" clId="{AFBC63EE-59AB-7043-BA10-12CD141065A5}" dt="2025-06-02T21:19:33.777" v="5" actId="478"/>
          <pc:sldLayoutMkLst>
            <pc:docMk/>
            <pc:sldMasterMk cId="4241339874" sldId="2147483648"/>
            <pc:sldLayoutMk cId="2412841589" sldId="2147483651"/>
          </pc:sldLayoutMkLst>
          <pc:picChg chg="del">
            <ac:chgData name="Jay Varma" userId="8d965b7354adb81e" providerId="LiveId" clId="{AFBC63EE-59AB-7043-BA10-12CD141065A5}" dt="2025-06-02T21:19:33.777" v="5" actId="478"/>
            <ac:picMkLst>
              <pc:docMk/>
              <pc:sldMasterMk cId="4241339874" sldId="2147483648"/>
              <pc:sldLayoutMk cId="2412841589" sldId="2147483651"/>
              <ac:picMk id="3" creationId="{5063BB43-FF28-8E47-A304-95C8A721F3E0}"/>
            </ac:picMkLst>
          </pc:picChg>
        </pc:sldLayoutChg>
        <pc:sldLayoutChg chg="delSp mod">
          <pc:chgData name="Jay Varma" userId="8d965b7354adb81e" providerId="LiveId" clId="{AFBC63EE-59AB-7043-BA10-12CD141065A5}" dt="2025-06-02T21:19:37.657" v="6" actId="478"/>
          <pc:sldLayoutMkLst>
            <pc:docMk/>
            <pc:sldMasterMk cId="4241339874" sldId="2147483648"/>
            <pc:sldLayoutMk cId="504417734" sldId="2147483652"/>
          </pc:sldLayoutMkLst>
          <pc:picChg chg="del">
            <ac:chgData name="Jay Varma" userId="8d965b7354adb81e" providerId="LiveId" clId="{AFBC63EE-59AB-7043-BA10-12CD141065A5}" dt="2025-06-02T21:19:37.657" v="6" actId="478"/>
            <ac:picMkLst>
              <pc:docMk/>
              <pc:sldMasterMk cId="4241339874" sldId="2147483648"/>
              <pc:sldLayoutMk cId="504417734" sldId="2147483652"/>
              <ac:picMk id="9" creationId="{2CDD2F65-5444-4947-856E-04198CAC200F}"/>
            </ac:picMkLst>
          </pc:picChg>
        </pc:sldLayoutChg>
        <pc:sldLayoutChg chg="delSp mod">
          <pc:chgData name="Jay Varma" userId="8d965b7354adb81e" providerId="LiveId" clId="{AFBC63EE-59AB-7043-BA10-12CD141065A5}" dt="2025-06-02T21:19:40.662" v="7" actId="478"/>
          <pc:sldLayoutMkLst>
            <pc:docMk/>
            <pc:sldMasterMk cId="4241339874" sldId="2147483648"/>
            <pc:sldLayoutMk cId="1731015871" sldId="2147483653"/>
          </pc:sldLayoutMkLst>
          <pc:picChg chg="del">
            <ac:chgData name="Jay Varma" userId="8d965b7354adb81e" providerId="LiveId" clId="{AFBC63EE-59AB-7043-BA10-12CD141065A5}" dt="2025-06-02T21:19:40.662" v="7" actId="478"/>
            <ac:picMkLst>
              <pc:docMk/>
              <pc:sldMasterMk cId="4241339874" sldId="2147483648"/>
              <pc:sldLayoutMk cId="1731015871" sldId="2147483653"/>
              <ac:picMk id="6" creationId="{C9135B86-4B04-B441-9599-5D7FC53B7C56}"/>
            </ac:picMkLst>
          </pc:picChg>
        </pc:sldLayoutChg>
        <pc:sldLayoutChg chg="delSp mod">
          <pc:chgData name="Jay Varma" userId="8d965b7354adb81e" providerId="LiveId" clId="{AFBC63EE-59AB-7043-BA10-12CD141065A5}" dt="2025-06-02T21:19:48.823" v="10" actId="478"/>
          <pc:sldLayoutMkLst>
            <pc:docMk/>
            <pc:sldMasterMk cId="4241339874" sldId="2147483648"/>
            <pc:sldLayoutMk cId="2949941012" sldId="2147483654"/>
          </pc:sldLayoutMkLst>
          <pc:picChg chg="del">
            <ac:chgData name="Jay Varma" userId="8d965b7354adb81e" providerId="LiveId" clId="{AFBC63EE-59AB-7043-BA10-12CD141065A5}" dt="2025-06-02T21:19:48.823" v="10" actId="478"/>
            <ac:picMkLst>
              <pc:docMk/>
              <pc:sldMasterMk cId="4241339874" sldId="2147483648"/>
              <pc:sldLayoutMk cId="2949941012" sldId="2147483654"/>
              <ac:picMk id="13" creationId="{3179593D-433B-3148-923C-C7FC6D57EABC}"/>
            </ac:picMkLst>
          </pc:picChg>
        </pc:sldLayoutChg>
        <pc:sldLayoutChg chg="delSp mod">
          <pc:chgData name="Jay Varma" userId="8d965b7354adb81e" providerId="LiveId" clId="{AFBC63EE-59AB-7043-BA10-12CD141065A5}" dt="2025-06-02T21:19:29.535" v="3" actId="478"/>
          <pc:sldLayoutMkLst>
            <pc:docMk/>
            <pc:sldMasterMk cId="4241339874" sldId="2147483648"/>
            <pc:sldLayoutMk cId="1385793919" sldId="2147483665"/>
          </pc:sldLayoutMkLst>
          <pc:picChg chg="del">
            <ac:chgData name="Jay Varma" userId="8d965b7354adb81e" providerId="LiveId" clId="{AFBC63EE-59AB-7043-BA10-12CD141065A5}" dt="2025-06-02T21:19:29.535" v="3" actId="478"/>
            <ac:picMkLst>
              <pc:docMk/>
              <pc:sldMasterMk cId="4241339874" sldId="2147483648"/>
              <pc:sldLayoutMk cId="1385793919" sldId="2147483665"/>
              <ac:picMk id="5" creationId="{0F1C37D0-1082-4B4E-AB7E-A0D916DF9C99}"/>
            </ac:picMkLst>
          </pc:picChg>
        </pc:sldLayoutChg>
        <pc:sldLayoutChg chg="delSp mod">
          <pc:chgData name="Jay Varma" userId="8d965b7354adb81e" providerId="LiveId" clId="{AFBC63EE-59AB-7043-BA10-12CD141065A5}" dt="2025-06-02T21:19:31.487" v="4" actId="478"/>
          <pc:sldLayoutMkLst>
            <pc:docMk/>
            <pc:sldMasterMk cId="4241339874" sldId="2147483648"/>
            <pc:sldLayoutMk cId="421575085" sldId="2147483666"/>
          </pc:sldLayoutMkLst>
          <pc:picChg chg="del">
            <ac:chgData name="Jay Varma" userId="8d965b7354adb81e" providerId="LiveId" clId="{AFBC63EE-59AB-7043-BA10-12CD141065A5}" dt="2025-06-02T21:19:31.487" v="4" actId="478"/>
            <ac:picMkLst>
              <pc:docMk/>
              <pc:sldMasterMk cId="4241339874" sldId="2147483648"/>
              <pc:sldLayoutMk cId="421575085" sldId="2147483666"/>
              <ac:picMk id="3" creationId="{1AA7196A-D80E-274F-BC91-8D6446DF600B}"/>
            </ac:picMkLst>
          </pc:picChg>
        </pc:sldLayoutChg>
        <pc:sldLayoutChg chg="delSp mod">
          <pc:chgData name="Jay Varma" userId="8d965b7354adb81e" providerId="LiveId" clId="{AFBC63EE-59AB-7043-BA10-12CD141065A5}" dt="2025-06-02T21:19:53.677" v="12" actId="478"/>
          <pc:sldLayoutMkLst>
            <pc:docMk/>
            <pc:sldMasterMk cId="4241339874" sldId="2147483648"/>
            <pc:sldLayoutMk cId="1848963676" sldId="2147483667"/>
          </pc:sldLayoutMkLst>
          <pc:picChg chg="del">
            <ac:chgData name="Jay Varma" userId="8d965b7354adb81e" providerId="LiveId" clId="{AFBC63EE-59AB-7043-BA10-12CD141065A5}" dt="2025-06-02T21:19:53.677" v="12" actId="478"/>
            <ac:picMkLst>
              <pc:docMk/>
              <pc:sldMasterMk cId="4241339874" sldId="2147483648"/>
              <pc:sldLayoutMk cId="1848963676" sldId="2147483667"/>
              <ac:picMk id="3" creationId="{19B12E62-28D4-AB4A-BB8B-F5CEED2155A0}"/>
            </ac:picMkLst>
          </pc:picChg>
        </pc:sldLayoutChg>
        <pc:sldLayoutChg chg="delSp mod">
          <pc:chgData name="Jay Varma" userId="8d965b7354adb81e" providerId="LiveId" clId="{AFBC63EE-59AB-7043-BA10-12CD141065A5}" dt="2025-06-02T21:19:42.919" v="8" actId="478"/>
          <pc:sldLayoutMkLst>
            <pc:docMk/>
            <pc:sldMasterMk cId="4241339874" sldId="2147483648"/>
            <pc:sldLayoutMk cId="3922819412" sldId="2147483668"/>
          </pc:sldLayoutMkLst>
          <pc:picChg chg="del">
            <ac:chgData name="Jay Varma" userId="8d965b7354adb81e" providerId="LiveId" clId="{AFBC63EE-59AB-7043-BA10-12CD141065A5}" dt="2025-06-02T21:19:42.919" v="8" actId="478"/>
            <ac:picMkLst>
              <pc:docMk/>
              <pc:sldMasterMk cId="4241339874" sldId="2147483648"/>
              <pc:sldLayoutMk cId="3922819412" sldId="2147483668"/>
              <ac:picMk id="10" creationId="{732AE710-9073-7649-8B1F-A506E9CC4B2B}"/>
            </ac:picMkLst>
          </pc:picChg>
        </pc:sldLayoutChg>
        <pc:sldLayoutChg chg="delSp mod">
          <pc:chgData name="Jay Varma" userId="8d965b7354adb81e" providerId="LiveId" clId="{AFBC63EE-59AB-7043-BA10-12CD141065A5}" dt="2025-06-02T21:19:45.810" v="9" actId="478"/>
          <pc:sldLayoutMkLst>
            <pc:docMk/>
            <pc:sldMasterMk cId="4241339874" sldId="2147483648"/>
            <pc:sldLayoutMk cId="2806042474" sldId="2147483669"/>
          </pc:sldLayoutMkLst>
          <pc:picChg chg="del">
            <ac:chgData name="Jay Varma" userId="8d965b7354adb81e" providerId="LiveId" clId="{AFBC63EE-59AB-7043-BA10-12CD141065A5}" dt="2025-06-02T21:19:45.810" v="9" actId="478"/>
            <ac:picMkLst>
              <pc:docMk/>
              <pc:sldMasterMk cId="4241339874" sldId="2147483648"/>
              <pc:sldLayoutMk cId="2806042474" sldId="2147483669"/>
              <ac:picMk id="6" creationId="{BCC7CAA1-2E35-C34E-A64E-46BD05696D11}"/>
            </ac:picMkLst>
          </pc:picChg>
        </pc:sldLayoutChg>
        <pc:sldLayoutChg chg="delSp mod">
          <pc:chgData name="Jay Varma" userId="8d965b7354adb81e" providerId="LiveId" clId="{AFBC63EE-59AB-7043-BA10-12CD141065A5}" dt="2025-06-02T21:19:51.082" v="11" actId="478"/>
          <pc:sldLayoutMkLst>
            <pc:docMk/>
            <pc:sldMasterMk cId="4241339874" sldId="2147483648"/>
            <pc:sldLayoutMk cId="2598484262" sldId="2147483670"/>
          </pc:sldLayoutMkLst>
          <pc:picChg chg="del">
            <ac:chgData name="Jay Varma" userId="8d965b7354adb81e" providerId="LiveId" clId="{AFBC63EE-59AB-7043-BA10-12CD141065A5}" dt="2025-06-02T21:19:51.082" v="11" actId="478"/>
            <ac:picMkLst>
              <pc:docMk/>
              <pc:sldMasterMk cId="4241339874" sldId="2147483648"/>
              <pc:sldLayoutMk cId="2598484262" sldId="2147483670"/>
              <ac:picMk id="9" creationId="{FDC11D4C-1C7E-2646-B4D1-88BD776FD1D8}"/>
            </ac:picMkLst>
          </pc:picChg>
        </pc:sldLayoutChg>
      </pc:sldMasterChg>
      <pc:sldMasterChg chg="modSldLayout">
        <pc:chgData name="Jay Varma" userId="8d965b7354adb81e" providerId="LiveId" clId="{AFBC63EE-59AB-7043-BA10-12CD141065A5}" dt="2025-06-02T21:19:18.201" v="2" actId="478"/>
        <pc:sldMasterMkLst>
          <pc:docMk/>
          <pc:sldMasterMk cId="2999905972" sldId="2147483671"/>
        </pc:sldMasterMkLst>
        <pc:sldLayoutChg chg="delSp mod">
          <pc:chgData name="Jay Varma" userId="8d965b7354adb81e" providerId="LiveId" clId="{AFBC63EE-59AB-7043-BA10-12CD141065A5}" dt="2025-06-02T21:19:18.201" v="2" actId="478"/>
          <pc:sldLayoutMkLst>
            <pc:docMk/>
            <pc:sldMasterMk cId="2999905972" sldId="2147483671"/>
            <pc:sldLayoutMk cId="90503518" sldId="2147483672"/>
          </pc:sldLayoutMkLst>
          <pc:spChg chg="del">
            <ac:chgData name="Jay Varma" userId="8d965b7354adb81e" providerId="LiveId" clId="{AFBC63EE-59AB-7043-BA10-12CD141065A5}" dt="2025-06-02T21:19:16.416" v="1" actId="478"/>
            <ac:spMkLst>
              <pc:docMk/>
              <pc:sldMasterMk cId="2999905972" sldId="2147483671"/>
              <pc:sldLayoutMk cId="90503518" sldId="2147483672"/>
              <ac:spMk id="7" creationId="{E0E2F92F-5362-3942-937B-8B716DD54195}"/>
            </ac:spMkLst>
          </pc:spChg>
          <pc:picChg chg="del">
            <ac:chgData name="Jay Varma" userId="8d965b7354adb81e" providerId="LiveId" clId="{AFBC63EE-59AB-7043-BA10-12CD141065A5}" dt="2025-06-02T21:19:15.388" v="0" actId="478"/>
            <ac:picMkLst>
              <pc:docMk/>
              <pc:sldMasterMk cId="2999905972" sldId="2147483671"/>
              <pc:sldLayoutMk cId="90503518" sldId="2147483672"/>
              <ac:picMk id="6" creationId="{20C7A08B-F473-C243-9695-77E02A6AECC3}"/>
            </ac:picMkLst>
          </pc:picChg>
          <pc:picChg chg="del">
            <ac:chgData name="Jay Varma" userId="8d965b7354adb81e" providerId="LiveId" clId="{AFBC63EE-59AB-7043-BA10-12CD141065A5}" dt="2025-06-02T21:19:18.201" v="2" actId="478"/>
            <ac:picMkLst>
              <pc:docMk/>
              <pc:sldMasterMk cId="2999905972" sldId="2147483671"/>
              <pc:sldLayoutMk cId="90503518" sldId="2147483672"/>
              <ac:picMk id="10" creationId="{94C81644-F670-EE45-A5DE-F74AF1248BB9}"/>
            </ac:picMkLst>
          </pc:picChg>
        </pc:sldLayoutChg>
      </pc:sldMasterChg>
    </pc:docChg>
  </pc:docChgLst>
  <pc:docChgLst>
    <pc:chgData name="Jay Varma" userId="8d965b7354adb81e" providerId="LiveId" clId="{E45A80D3-EF12-244F-9ECA-08ED7D7DFA5F}"/>
    <pc:docChg chg="undo custSel addSld delSld modSld sldOrd">
      <pc:chgData name="Jay Varma" userId="8d965b7354adb81e" providerId="LiveId" clId="{E45A80D3-EF12-244F-9ECA-08ED7D7DFA5F}" dt="2023-01-29T23:01:44.057" v="7579" actId="2696"/>
      <pc:docMkLst>
        <pc:docMk/>
      </pc:docMkLst>
      <pc:sldChg chg="modSp mod modNotesTx">
        <pc:chgData name="Jay Varma" userId="8d965b7354adb81e" providerId="LiveId" clId="{E45A80D3-EF12-244F-9ECA-08ED7D7DFA5F}" dt="2023-01-27T22:05:09.027" v="32" actId="20577"/>
        <pc:sldMkLst>
          <pc:docMk/>
          <pc:sldMk cId="1064502757" sldId="275"/>
        </pc:sldMkLst>
      </pc:sldChg>
      <pc:sldChg chg="addSp delSp modSp add mod modNotesTx">
        <pc:chgData name="Jay Varma" userId="8d965b7354adb81e" providerId="LiveId" clId="{E45A80D3-EF12-244F-9ECA-08ED7D7DFA5F}" dt="2023-01-29T19:32:23.890" v="381" actId="20577"/>
        <pc:sldMkLst>
          <pc:docMk/>
          <pc:sldMk cId="1786179307" sldId="419"/>
        </pc:sldMkLst>
      </pc:sldChg>
      <pc:sldChg chg="del">
        <pc:chgData name="Jay Varma" userId="8d965b7354adb81e" providerId="LiveId" clId="{E45A80D3-EF12-244F-9ECA-08ED7D7DFA5F}" dt="2023-01-27T22:05:18.592" v="33" actId="2696"/>
        <pc:sldMkLst>
          <pc:docMk/>
          <pc:sldMk cId="1974063576" sldId="450"/>
        </pc:sldMkLst>
      </pc:sldChg>
      <pc:sldChg chg="del">
        <pc:chgData name="Jay Varma" userId="8d965b7354adb81e" providerId="LiveId" clId="{E45A80D3-EF12-244F-9ECA-08ED7D7DFA5F}" dt="2023-01-27T22:05:24.283" v="55" actId="2696"/>
        <pc:sldMkLst>
          <pc:docMk/>
          <pc:sldMk cId="3708980238" sldId="451"/>
        </pc:sldMkLst>
      </pc:sldChg>
      <pc:sldChg chg="del">
        <pc:chgData name="Jay Varma" userId="8d965b7354adb81e" providerId="LiveId" clId="{E45A80D3-EF12-244F-9ECA-08ED7D7DFA5F}" dt="2023-01-27T22:05:19.027" v="34" actId="2696"/>
        <pc:sldMkLst>
          <pc:docMk/>
          <pc:sldMk cId="3631692243" sldId="461"/>
        </pc:sldMkLst>
      </pc:sldChg>
      <pc:sldChg chg="del">
        <pc:chgData name="Jay Varma" userId="8d965b7354adb81e" providerId="LiveId" clId="{E45A80D3-EF12-244F-9ECA-08ED7D7DFA5F}" dt="2023-01-27T22:05:19.814" v="35" actId="2696"/>
        <pc:sldMkLst>
          <pc:docMk/>
          <pc:sldMk cId="3668056562" sldId="462"/>
        </pc:sldMkLst>
      </pc:sldChg>
      <pc:sldChg chg="del">
        <pc:chgData name="Jay Varma" userId="8d965b7354adb81e" providerId="LiveId" clId="{E45A80D3-EF12-244F-9ECA-08ED7D7DFA5F}" dt="2023-01-27T22:05:23.995" v="54" actId="2696"/>
        <pc:sldMkLst>
          <pc:docMk/>
          <pc:sldMk cId="3499546164" sldId="463"/>
        </pc:sldMkLst>
      </pc:sldChg>
      <pc:sldChg chg="del">
        <pc:chgData name="Jay Varma" userId="8d965b7354adb81e" providerId="LiveId" clId="{E45A80D3-EF12-244F-9ECA-08ED7D7DFA5F}" dt="2023-01-27T22:05:24.633" v="56" actId="2696"/>
        <pc:sldMkLst>
          <pc:docMk/>
          <pc:sldMk cId="542175398" sldId="464"/>
        </pc:sldMkLst>
      </pc:sldChg>
      <pc:sldChg chg="del">
        <pc:chgData name="Jay Varma" userId="8d965b7354adb81e" providerId="LiveId" clId="{E45A80D3-EF12-244F-9ECA-08ED7D7DFA5F}" dt="2023-01-27T22:05:20.035" v="36" actId="2696"/>
        <pc:sldMkLst>
          <pc:docMk/>
          <pc:sldMk cId="972985335" sldId="465"/>
        </pc:sldMkLst>
      </pc:sldChg>
      <pc:sldChg chg="del">
        <pc:chgData name="Jay Varma" userId="8d965b7354adb81e" providerId="LiveId" clId="{E45A80D3-EF12-244F-9ECA-08ED7D7DFA5F}" dt="2023-01-27T22:05:20.249" v="37" actId="2696"/>
        <pc:sldMkLst>
          <pc:docMk/>
          <pc:sldMk cId="2644390580" sldId="466"/>
        </pc:sldMkLst>
      </pc:sldChg>
      <pc:sldChg chg="del">
        <pc:chgData name="Jay Varma" userId="8d965b7354adb81e" providerId="LiveId" clId="{E45A80D3-EF12-244F-9ECA-08ED7D7DFA5F}" dt="2023-01-27T22:05:20.437" v="38" actId="2696"/>
        <pc:sldMkLst>
          <pc:docMk/>
          <pc:sldMk cId="98919324" sldId="467"/>
        </pc:sldMkLst>
      </pc:sldChg>
      <pc:sldChg chg="del">
        <pc:chgData name="Jay Varma" userId="8d965b7354adb81e" providerId="LiveId" clId="{E45A80D3-EF12-244F-9ECA-08ED7D7DFA5F}" dt="2023-01-27T22:05:20.653" v="39" actId="2696"/>
        <pc:sldMkLst>
          <pc:docMk/>
          <pc:sldMk cId="1852471121" sldId="468"/>
        </pc:sldMkLst>
      </pc:sldChg>
      <pc:sldChg chg="del">
        <pc:chgData name="Jay Varma" userId="8d965b7354adb81e" providerId="LiveId" clId="{E45A80D3-EF12-244F-9ECA-08ED7D7DFA5F}" dt="2023-01-27T22:05:20.908" v="40" actId="2696"/>
        <pc:sldMkLst>
          <pc:docMk/>
          <pc:sldMk cId="3905973221" sldId="469"/>
        </pc:sldMkLst>
      </pc:sldChg>
      <pc:sldChg chg="del">
        <pc:chgData name="Jay Varma" userId="8d965b7354adb81e" providerId="LiveId" clId="{E45A80D3-EF12-244F-9ECA-08ED7D7DFA5F}" dt="2023-01-27T22:05:22.028" v="45" actId="2696"/>
        <pc:sldMkLst>
          <pc:docMk/>
          <pc:sldMk cId="4131708678" sldId="470"/>
        </pc:sldMkLst>
      </pc:sldChg>
      <pc:sldChg chg="del">
        <pc:chgData name="Jay Varma" userId="8d965b7354adb81e" providerId="LiveId" clId="{E45A80D3-EF12-244F-9ECA-08ED7D7DFA5F}" dt="2023-01-27T22:05:21.368" v="42" actId="2696"/>
        <pc:sldMkLst>
          <pc:docMk/>
          <pc:sldMk cId="2522398651" sldId="471"/>
        </pc:sldMkLst>
      </pc:sldChg>
      <pc:sldChg chg="del">
        <pc:chgData name="Jay Varma" userId="8d965b7354adb81e" providerId="LiveId" clId="{E45A80D3-EF12-244F-9ECA-08ED7D7DFA5F}" dt="2023-01-27T22:05:21.589" v="43" actId="2696"/>
        <pc:sldMkLst>
          <pc:docMk/>
          <pc:sldMk cId="3403734089" sldId="472"/>
        </pc:sldMkLst>
      </pc:sldChg>
      <pc:sldChg chg="del">
        <pc:chgData name="Jay Varma" userId="8d965b7354adb81e" providerId="LiveId" clId="{E45A80D3-EF12-244F-9ECA-08ED7D7DFA5F}" dt="2023-01-27T22:05:21.799" v="44" actId="2696"/>
        <pc:sldMkLst>
          <pc:docMk/>
          <pc:sldMk cId="1571099798" sldId="473"/>
        </pc:sldMkLst>
      </pc:sldChg>
      <pc:sldChg chg="del">
        <pc:chgData name="Jay Varma" userId="8d965b7354adb81e" providerId="LiveId" clId="{E45A80D3-EF12-244F-9ECA-08ED7D7DFA5F}" dt="2023-01-27T22:05:22.224" v="46" actId="2696"/>
        <pc:sldMkLst>
          <pc:docMk/>
          <pc:sldMk cId="600357807" sldId="474"/>
        </pc:sldMkLst>
      </pc:sldChg>
      <pc:sldChg chg="del">
        <pc:chgData name="Jay Varma" userId="8d965b7354adb81e" providerId="LiveId" clId="{E45A80D3-EF12-244F-9ECA-08ED7D7DFA5F}" dt="2023-01-27T22:05:21.149" v="41" actId="2696"/>
        <pc:sldMkLst>
          <pc:docMk/>
          <pc:sldMk cId="3369736965" sldId="475"/>
        </pc:sldMkLst>
      </pc:sldChg>
      <pc:sldChg chg="del">
        <pc:chgData name="Jay Varma" userId="8d965b7354adb81e" providerId="LiveId" clId="{E45A80D3-EF12-244F-9ECA-08ED7D7DFA5F}" dt="2023-01-27T22:05:22.613" v="48" actId="2696"/>
        <pc:sldMkLst>
          <pc:docMk/>
          <pc:sldMk cId="2050652708" sldId="476"/>
        </pc:sldMkLst>
      </pc:sldChg>
      <pc:sldChg chg="del">
        <pc:chgData name="Jay Varma" userId="8d965b7354adb81e" providerId="LiveId" clId="{E45A80D3-EF12-244F-9ECA-08ED7D7DFA5F}" dt="2023-01-27T22:05:22.812" v="49" actId="2696"/>
        <pc:sldMkLst>
          <pc:docMk/>
          <pc:sldMk cId="2063956498" sldId="477"/>
        </pc:sldMkLst>
      </pc:sldChg>
      <pc:sldChg chg="del">
        <pc:chgData name="Jay Varma" userId="8d965b7354adb81e" providerId="LiveId" clId="{E45A80D3-EF12-244F-9ECA-08ED7D7DFA5F}" dt="2023-01-27T22:05:23.016" v="50" actId="2696"/>
        <pc:sldMkLst>
          <pc:docMk/>
          <pc:sldMk cId="597132161" sldId="478"/>
        </pc:sldMkLst>
      </pc:sldChg>
      <pc:sldChg chg="del">
        <pc:chgData name="Jay Varma" userId="8d965b7354adb81e" providerId="LiveId" clId="{E45A80D3-EF12-244F-9ECA-08ED7D7DFA5F}" dt="2023-01-27T22:05:23.246" v="51" actId="2696"/>
        <pc:sldMkLst>
          <pc:docMk/>
          <pc:sldMk cId="1648088876" sldId="479"/>
        </pc:sldMkLst>
      </pc:sldChg>
      <pc:sldChg chg="del">
        <pc:chgData name="Jay Varma" userId="8d965b7354adb81e" providerId="LiveId" clId="{E45A80D3-EF12-244F-9ECA-08ED7D7DFA5F}" dt="2023-01-27T22:05:23.482" v="52" actId="2696"/>
        <pc:sldMkLst>
          <pc:docMk/>
          <pc:sldMk cId="3369447779" sldId="480"/>
        </pc:sldMkLst>
      </pc:sldChg>
      <pc:sldChg chg="del">
        <pc:chgData name="Jay Varma" userId="8d965b7354adb81e" providerId="LiveId" clId="{E45A80D3-EF12-244F-9ECA-08ED7D7DFA5F}" dt="2023-01-27T22:05:22.423" v="47" actId="2696"/>
        <pc:sldMkLst>
          <pc:docMk/>
          <pc:sldMk cId="624177636" sldId="481"/>
        </pc:sldMkLst>
      </pc:sldChg>
      <pc:sldChg chg="del">
        <pc:chgData name="Jay Varma" userId="8d965b7354adb81e" providerId="LiveId" clId="{E45A80D3-EF12-244F-9ECA-08ED7D7DFA5F}" dt="2023-01-27T22:05:23.729" v="53" actId="2696"/>
        <pc:sldMkLst>
          <pc:docMk/>
          <pc:sldMk cId="632679164" sldId="482"/>
        </pc:sldMkLst>
      </pc:sldChg>
      <pc:sldChg chg="add del">
        <pc:chgData name="Jay Varma" userId="8d965b7354adb81e" providerId="LiveId" clId="{E45A80D3-EF12-244F-9ECA-08ED7D7DFA5F}" dt="2023-01-27T22:08:03.373" v="85" actId="2696"/>
        <pc:sldMkLst>
          <pc:docMk/>
          <pc:sldMk cId="0" sldId="810"/>
        </pc:sldMkLst>
      </pc:sldChg>
      <pc:sldChg chg="addSp delSp modSp add del mod modClrScheme chgLayout">
        <pc:chgData name="Jay Varma" userId="8d965b7354adb81e" providerId="LiveId" clId="{E45A80D3-EF12-244F-9ECA-08ED7D7DFA5F}" dt="2023-01-29T19:27:03.025" v="201" actId="2696"/>
        <pc:sldMkLst>
          <pc:docMk/>
          <pc:sldMk cId="0" sldId="926"/>
        </pc:sldMkLst>
      </pc:sldChg>
      <pc:sldChg chg="modSp add del mod">
        <pc:chgData name="Jay Varma" userId="8d965b7354adb81e" providerId="LiveId" clId="{E45A80D3-EF12-244F-9ECA-08ED7D7DFA5F}" dt="2023-01-29T19:43:16.205" v="664" actId="2696"/>
        <pc:sldMkLst>
          <pc:docMk/>
          <pc:sldMk cId="0" sldId="929"/>
        </pc:sldMkLst>
      </pc:sldChg>
      <pc:sldChg chg="modSp add del mod">
        <pc:chgData name="Jay Varma" userId="8d965b7354adb81e" providerId="LiveId" clId="{E45A80D3-EF12-244F-9ECA-08ED7D7DFA5F}" dt="2023-01-29T19:30:11.432" v="309" actId="2696"/>
        <pc:sldMkLst>
          <pc:docMk/>
          <pc:sldMk cId="0" sldId="930"/>
        </pc:sldMkLst>
      </pc:sldChg>
      <pc:sldChg chg="modSp add del mod">
        <pc:chgData name="Jay Varma" userId="8d965b7354adb81e" providerId="LiveId" clId="{E45A80D3-EF12-244F-9ECA-08ED7D7DFA5F}" dt="2023-01-29T19:31:36.300" v="359" actId="2696"/>
        <pc:sldMkLst>
          <pc:docMk/>
          <pc:sldMk cId="1687643222" sldId="930"/>
        </pc:sldMkLst>
      </pc:sldChg>
      <pc:sldChg chg="add del">
        <pc:chgData name="Jay Varma" userId="8d965b7354adb81e" providerId="LiveId" clId="{E45A80D3-EF12-244F-9ECA-08ED7D7DFA5F}" dt="2023-01-29T20:13:52.371" v="2639" actId="2696"/>
        <pc:sldMkLst>
          <pc:docMk/>
          <pc:sldMk cId="0" sldId="932"/>
        </pc:sldMkLst>
      </pc:sldChg>
      <pc:sldChg chg="add del">
        <pc:chgData name="Jay Varma" userId="8d965b7354adb81e" providerId="LiveId" clId="{E45A80D3-EF12-244F-9ECA-08ED7D7DFA5F}" dt="2023-01-29T20:13:55.147" v="2641" actId="2696"/>
        <pc:sldMkLst>
          <pc:docMk/>
          <pc:sldMk cId="0" sldId="934"/>
        </pc:sldMkLst>
      </pc:sldChg>
      <pc:sldChg chg="add del">
        <pc:chgData name="Jay Varma" userId="8d965b7354adb81e" providerId="LiveId" clId="{E45A80D3-EF12-244F-9ECA-08ED7D7DFA5F}" dt="2023-01-29T20:30:52.052" v="3660" actId="2696"/>
        <pc:sldMkLst>
          <pc:docMk/>
          <pc:sldMk cId="0" sldId="936"/>
        </pc:sldMkLst>
      </pc:sldChg>
      <pc:sldChg chg="add del">
        <pc:chgData name="Jay Varma" userId="8d965b7354adb81e" providerId="LiveId" clId="{E45A80D3-EF12-244F-9ECA-08ED7D7DFA5F}" dt="2023-01-29T20:55:13.045" v="4414" actId="2696"/>
        <pc:sldMkLst>
          <pc:docMk/>
          <pc:sldMk cId="2580670085" sldId="936"/>
        </pc:sldMkLst>
      </pc:sldChg>
      <pc:sldChg chg="add del">
        <pc:chgData name="Jay Varma" userId="8d965b7354adb81e" providerId="LiveId" clId="{E45A80D3-EF12-244F-9ECA-08ED7D7DFA5F}" dt="2023-01-29T21:55:57.881" v="5247" actId="2696"/>
        <pc:sldMkLst>
          <pc:docMk/>
          <pc:sldMk cId="0" sldId="937"/>
        </pc:sldMkLst>
      </pc:sldChg>
      <pc:sldChg chg="modSp add del mod">
        <pc:chgData name="Jay Varma" userId="8d965b7354adb81e" providerId="LiveId" clId="{E45A80D3-EF12-244F-9ECA-08ED7D7DFA5F}" dt="2023-01-29T22:17:19.088" v="5722" actId="2696"/>
        <pc:sldMkLst>
          <pc:docMk/>
          <pc:sldMk cId="0" sldId="938"/>
        </pc:sldMkLst>
      </pc:sldChg>
      <pc:sldChg chg="add del">
        <pc:chgData name="Jay Varma" userId="8d965b7354adb81e" providerId="LiveId" clId="{E45A80D3-EF12-244F-9ECA-08ED7D7DFA5F}" dt="2023-01-29T22:31:12.920" v="6425" actId="2696"/>
        <pc:sldMkLst>
          <pc:docMk/>
          <pc:sldMk cId="0" sldId="939"/>
        </pc:sldMkLst>
      </pc:sldChg>
      <pc:sldChg chg="add del">
        <pc:chgData name="Jay Varma" userId="8d965b7354adb81e" providerId="LiveId" clId="{E45A80D3-EF12-244F-9ECA-08ED7D7DFA5F}" dt="2023-01-27T22:09:28.341" v="92" actId="2696"/>
        <pc:sldMkLst>
          <pc:docMk/>
          <pc:sldMk cId="0" sldId="940"/>
        </pc:sldMkLst>
      </pc:sldChg>
      <pc:sldChg chg="add del">
        <pc:chgData name="Jay Varma" userId="8d965b7354adb81e" providerId="LiveId" clId="{E45A80D3-EF12-244F-9ECA-08ED7D7DFA5F}" dt="2023-01-29T22:46:56.481" v="6896" actId="2696"/>
        <pc:sldMkLst>
          <pc:docMk/>
          <pc:sldMk cId="0" sldId="941"/>
        </pc:sldMkLst>
      </pc:sldChg>
      <pc:sldChg chg="add del">
        <pc:chgData name="Jay Varma" userId="8d965b7354adb81e" providerId="LiveId" clId="{E45A80D3-EF12-244F-9ECA-08ED7D7DFA5F}" dt="2023-01-29T22:46:56.915" v="6897" actId="2696"/>
        <pc:sldMkLst>
          <pc:docMk/>
          <pc:sldMk cId="0" sldId="942"/>
        </pc:sldMkLst>
      </pc:sldChg>
      <pc:sldChg chg="add del">
        <pc:chgData name="Jay Varma" userId="8d965b7354adb81e" providerId="LiveId" clId="{E45A80D3-EF12-244F-9ECA-08ED7D7DFA5F}" dt="2023-01-29T20:30:02.903" v="3658" actId="2696"/>
        <pc:sldMkLst>
          <pc:docMk/>
          <pc:sldMk cId="0" sldId="949"/>
        </pc:sldMkLst>
      </pc:sldChg>
      <pc:sldChg chg="add del">
        <pc:chgData name="Jay Varma" userId="8d965b7354adb81e" providerId="LiveId" clId="{E45A80D3-EF12-244F-9ECA-08ED7D7DFA5F}" dt="2023-01-29T19:32:29.730" v="383" actId="2696"/>
        <pc:sldMkLst>
          <pc:docMk/>
          <pc:sldMk cId="157255883" sldId="957"/>
        </pc:sldMkLst>
      </pc:sldChg>
      <pc:sldChg chg="add del">
        <pc:chgData name="Jay Varma" userId="8d965b7354adb81e" providerId="LiveId" clId="{E45A80D3-EF12-244F-9ECA-08ED7D7DFA5F}" dt="2023-01-29T19:30:11.432" v="309" actId="2696"/>
        <pc:sldMkLst>
          <pc:docMk/>
          <pc:sldMk cId="1671735990" sldId="957"/>
        </pc:sldMkLst>
      </pc:sldChg>
      <pc:sldChg chg="modSp add del mod">
        <pc:chgData name="Jay Varma" userId="8d965b7354adb81e" providerId="LiveId" clId="{E45A80D3-EF12-244F-9ECA-08ED7D7DFA5F}" dt="2023-01-29T19:30:11.432" v="309" actId="2696"/>
        <pc:sldMkLst>
          <pc:docMk/>
          <pc:sldMk cId="216220853" sldId="958"/>
        </pc:sldMkLst>
      </pc:sldChg>
      <pc:sldChg chg="addSp delSp modSp add mod modClrScheme chgLayout">
        <pc:chgData name="Jay Varma" userId="8d965b7354adb81e" providerId="LiveId" clId="{E45A80D3-EF12-244F-9ECA-08ED7D7DFA5F}" dt="2023-01-29T19:38:02.907" v="497" actId="255"/>
        <pc:sldMkLst>
          <pc:docMk/>
          <pc:sldMk cId="3603431145" sldId="958"/>
        </pc:sldMkLst>
      </pc:sldChg>
      <pc:sldChg chg="add del">
        <pc:chgData name="Jay Varma" userId="8d965b7354adb81e" providerId="LiveId" clId="{E45A80D3-EF12-244F-9ECA-08ED7D7DFA5F}" dt="2023-01-29T19:30:11.432" v="309" actId="2696"/>
        <pc:sldMkLst>
          <pc:docMk/>
          <pc:sldMk cId="1867107722" sldId="959"/>
        </pc:sldMkLst>
      </pc:sldChg>
      <pc:sldChg chg="addSp delSp modSp add del mod">
        <pc:chgData name="Jay Varma" userId="8d965b7354adb81e" providerId="LiveId" clId="{E45A80D3-EF12-244F-9ECA-08ED7D7DFA5F}" dt="2023-01-29T19:38:54.164" v="534" actId="2696"/>
        <pc:sldMkLst>
          <pc:docMk/>
          <pc:sldMk cId="2355307648" sldId="959"/>
        </pc:sldMkLst>
      </pc:sldChg>
      <pc:sldChg chg="add del">
        <pc:chgData name="Jay Varma" userId="8d965b7354adb81e" providerId="LiveId" clId="{E45A80D3-EF12-244F-9ECA-08ED7D7DFA5F}" dt="2023-01-29T19:30:11.432" v="309" actId="2696"/>
        <pc:sldMkLst>
          <pc:docMk/>
          <pc:sldMk cId="270754552" sldId="960"/>
        </pc:sldMkLst>
      </pc:sldChg>
      <pc:sldChg chg="modSp add del mod modClrScheme chgLayout">
        <pc:chgData name="Jay Varma" userId="8d965b7354adb81e" providerId="LiveId" clId="{E45A80D3-EF12-244F-9ECA-08ED7D7DFA5F}" dt="2023-01-29T19:41:11.215" v="600" actId="2696"/>
        <pc:sldMkLst>
          <pc:docMk/>
          <pc:sldMk cId="2881977100" sldId="960"/>
        </pc:sldMkLst>
      </pc:sldChg>
      <pc:sldChg chg="modSp add del mod">
        <pc:chgData name="Jay Varma" userId="8d965b7354adb81e" providerId="LiveId" clId="{E45A80D3-EF12-244F-9ECA-08ED7D7DFA5F}" dt="2023-01-29T19:51:58.911" v="1224" actId="2696"/>
        <pc:sldMkLst>
          <pc:docMk/>
          <pc:sldMk cId="629580952" sldId="961"/>
        </pc:sldMkLst>
      </pc:sldChg>
      <pc:sldChg chg="modSp add del mod">
        <pc:chgData name="Jay Varma" userId="8d965b7354adb81e" providerId="LiveId" clId="{E45A80D3-EF12-244F-9ECA-08ED7D7DFA5F}" dt="2023-01-29T19:52:00.120" v="1226" actId="2696"/>
        <pc:sldMkLst>
          <pc:docMk/>
          <pc:sldMk cId="1779289672" sldId="962"/>
        </pc:sldMkLst>
      </pc:sldChg>
      <pc:sldChg chg="add del">
        <pc:chgData name="Jay Varma" userId="8d965b7354adb81e" providerId="LiveId" clId="{E45A80D3-EF12-244F-9ECA-08ED7D7DFA5F}" dt="2023-01-29T20:13:56.294" v="2642" actId="2696"/>
        <pc:sldMkLst>
          <pc:docMk/>
          <pc:sldMk cId="1360478499" sldId="963"/>
        </pc:sldMkLst>
      </pc:sldChg>
      <pc:sldChg chg="modSp add del mod">
        <pc:chgData name="Jay Varma" userId="8d965b7354adb81e" providerId="LiveId" clId="{E45A80D3-EF12-244F-9ECA-08ED7D7DFA5F}" dt="2023-01-29T20:29:56.961" v="3652" actId="2696"/>
        <pc:sldMkLst>
          <pc:docMk/>
          <pc:sldMk cId="87522686" sldId="964"/>
        </pc:sldMkLst>
      </pc:sldChg>
      <pc:sldChg chg="add del">
        <pc:chgData name="Jay Varma" userId="8d965b7354adb81e" providerId="LiveId" clId="{E45A80D3-EF12-244F-9ECA-08ED7D7DFA5F}" dt="2023-01-29T20:29:57.594" v="3653" actId="2696"/>
        <pc:sldMkLst>
          <pc:docMk/>
          <pc:sldMk cId="2115115464" sldId="965"/>
        </pc:sldMkLst>
      </pc:sldChg>
      <pc:sldChg chg="add del">
        <pc:chgData name="Jay Varma" userId="8d965b7354adb81e" providerId="LiveId" clId="{E45A80D3-EF12-244F-9ECA-08ED7D7DFA5F}" dt="2023-01-29T20:31:50.547" v="3713" actId="2696"/>
        <pc:sldMkLst>
          <pc:docMk/>
          <pc:sldMk cId="1370767767" sldId="971"/>
        </pc:sldMkLst>
      </pc:sldChg>
      <pc:sldChg chg="modSp add del mod">
        <pc:chgData name="Jay Varma" userId="8d965b7354adb81e" providerId="LiveId" clId="{E45A80D3-EF12-244F-9ECA-08ED7D7DFA5F}" dt="2023-01-29T20:31:00.272" v="3662" actId="2696"/>
        <pc:sldMkLst>
          <pc:docMk/>
          <pc:sldMk cId="1904279192" sldId="971"/>
        </pc:sldMkLst>
      </pc:sldChg>
      <pc:sldChg chg="modSp add del mod">
        <pc:chgData name="Jay Varma" userId="8d965b7354adb81e" providerId="LiveId" clId="{E45A80D3-EF12-244F-9ECA-08ED7D7DFA5F}" dt="2023-01-29T22:17:15.924" v="5717" actId="2696"/>
        <pc:sldMkLst>
          <pc:docMk/>
          <pc:sldMk cId="1076261902" sldId="972"/>
        </pc:sldMkLst>
      </pc:sldChg>
      <pc:sldChg chg="add del">
        <pc:chgData name="Jay Varma" userId="8d965b7354adb81e" providerId="LiveId" clId="{E45A80D3-EF12-244F-9ECA-08ED7D7DFA5F}" dt="2023-01-29T22:17:16.490" v="5718" actId="2696"/>
        <pc:sldMkLst>
          <pc:docMk/>
          <pc:sldMk cId="2129043633" sldId="973"/>
        </pc:sldMkLst>
      </pc:sldChg>
      <pc:sldChg chg="modSp add del mod">
        <pc:chgData name="Jay Varma" userId="8d965b7354adb81e" providerId="LiveId" clId="{E45A80D3-EF12-244F-9ECA-08ED7D7DFA5F}" dt="2023-01-29T22:17:17.860" v="5720" actId="2696"/>
        <pc:sldMkLst>
          <pc:docMk/>
          <pc:sldMk cId="1542106687" sldId="974"/>
        </pc:sldMkLst>
      </pc:sldChg>
      <pc:sldChg chg="modSp add del mod">
        <pc:chgData name="Jay Varma" userId="8d965b7354adb81e" providerId="LiveId" clId="{E45A80D3-EF12-244F-9ECA-08ED7D7DFA5F}" dt="2023-01-27T22:09:06.228" v="89" actId="2696"/>
        <pc:sldMkLst>
          <pc:docMk/>
          <pc:sldMk cId="2022337363" sldId="975"/>
        </pc:sldMkLst>
      </pc:sldChg>
      <pc:sldChg chg="add del">
        <pc:chgData name="Jay Varma" userId="8d965b7354adb81e" providerId="LiveId" clId="{E45A80D3-EF12-244F-9ECA-08ED7D7DFA5F}" dt="2023-01-29T22:42:18.288" v="6733" actId="2696"/>
        <pc:sldMkLst>
          <pc:docMk/>
          <pc:sldMk cId="356359602" sldId="984"/>
        </pc:sldMkLst>
      </pc:sldChg>
      <pc:sldChg chg="modSp add del mod">
        <pc:chgData name="Jay Varma" userId="8d965b7354adb81e" providerId="LiveId" clId="{E45A80D3-EF12-244F-9ECA-08ED7D7DFA5F}" dt="2023-01-29T22:42:18.861" v="6734" actId="2696"/>
        <pc:sldMkLst>
          <pc:docMk/>
          <pc:sldMk cId="1557047133" sldId="985"/>
        </pc:sldMkLst>
      </pc:sldChg>
      <pc:sldChg chg="add del">
        <pc:chgData name="Jay Varma" userId="8d965b7354adb81e" providerId="LiveId" clId="{E45A80D3-EF12-244F-9ECA-08ED7D7DFA5F}" dt="2023-01-29T22:42:19.910" v="6736" actId="2696"/>
        <pc:sldMkLst>
          <pc:docMk/>
          <pc:sldMk cId="414133701" sldId="986"/>
        </pc:sldMkLst>
      </pc:sldChg>
      <pc:sldChg chg="add del">
        <pc:chgData name="Jay Varma" userId="8d965b7354adb81e" providerId="LiveId" clId="{E45A80D3-EF12-244F-9ECA-08ED7D7DFA5F}" dt="2023-01-29T19:43:16.592" v="665" actId="2696"/>
        <pc:sldMkLst>
          <pc:docMk/>
          <pc:sldMk cId="4128330812" sldId="995"/>
        </pc:sldMkLst>
      </pc:sldChg>
      <pc:sldChg chg="add del">
        <pc:chgData name="Jay Varma" userId="8d965b7354adb81e" providerId="LiveId" clId="{E45A80D3-EF12-244F-9ECA-08ED7D7DFA5F}" dt="2023-01-29T19:29:17.654" v="291" actId="2696"/>
        <pc:sldMkLst>
          <pc:docMk/>
          <pc:sldMk cId="1242798075" sldId="1001"/>
        </pc:sldMkLst>
      </pc:sldChg>
      <pc:sldChg chg="modSp add del mod">
        <pc:chgData name="Jay Varma" userId="8d965b7354adb81e" providerId="LiveId" clId="{E45A80D3-EF12-244F-9ECA-08ED7D7DFA5F}" dt="2023-01-29T19:51:59.660" v="1225" actId="2696"/>
        <pc:sldMkLst>
          <pc:docMk/>
          <pc:sldMk cId="4184884675" sldId="1004"/>
        </pc:sldMkLst>
      </pc:sldChg>
      <pc:sldChg chg="modSp add del mod">
        <pc:chgData name="Jay Varma" userId="8d965b7354adb81e" providerId="LiveId" clId="{E45A80D3-EF12-244F-9ECA-08ED7D7DFA5F}" dt="2023-01-29T20:13:58.049" v="2643" actId="2696"/>
        <pc:sldMkLst>
          <pc:docMk/>
          <pc:sldMk cId="3112852490" sldId="1005"/>
        </pc:sldMkLst>
      </pc:sldChg>
      <pc:sldChg chg="add del">
        <pc:chgData name="Jay Varma" userId="8d965b7354adb81e" providerId="LiveId" clId="{E45A80D3-EF12-244F-9ECA-08ED7D7DFA5F}" dt="2023-01-29T20:29:58.211" v="3654" actId="2696"/>
        <pc:sldMkLst>
          <pc:docMk/>
          <pc:sldMk cId="1165592565" sldId="1006"/>
        </pc:sldMkLst>
      </pc:sldChg>
      <pc:sldChg chg="add del">
        <pc:chgData name="Jay Varma" userId="8d965b7354adb81e" providerId="LiveId" clId="{E45A80D3-EF12-244F-9ECA-08ED7D7DFA5F}" dt="2023-01-29T20:30:34.781" v="3659" actId="2696"/>
        <pc:sldMkLst>
          <pc:docMk/>
          <pc:sldMk cId="649655625" sldId="1011"/>
        </pc:sldMkLst>
      </pc:sldChg>
      <pc:sldChg chg="add del">
        <pc:chgData name="Jay Varma" userId="8d965b7354adb81e" providerId="LiveId" clId="{E45A80D3-EF12-244F-9ECA-08ED7D7DFA5F}" dt="2023-01-29T21:55:57.069" v="5246" actId="2696"/>
        <pc:sldMkLst>
          <pc:docMk/>
          <pc:sldMk cId="583290181" sldId="1012"/>
        </pc:sldMkLst>
      </pc:sldChg>
      <pc:sldChg chg="add del">
        <pc:chgData name="Jay Varma" userId="8d965b7354adb81e" providerId="LiveId" clId="{E45A80D3-EF12-244F-9ECA-08ED7D7DFA5F}" dt="2023-01-29T20:30:52.052" v="3660" actId="2696"/>
        <pc:sldMkLst>
          <pc:docMk/>
          <pc:sldMk cId="3871814353" sldId="1012"/>
        </pc:sldMkLst>
      </pc:sldChg>
      <pc:sldChg chg="add del">
        <pc:chgData name="Jay Varma" userId="8d965b7354adb81e" providerId="LiveId" clId="{E45A80D3-EF12-244F-9ECA-08ED7D7DFA5F}" dt="2023-01-29T20:30:00.627" v="3656" actId="2696"/>
        <pc:sldMkLst>
          <pc:docMk/>
          <pc:sldMk cId="2681232842" sldId="1013"/>
        </pc:sldMkLst>
      </pc:sldChg>
      <pc:sldChg chg="modSp add del mod">
        <pc:chgData name="Jay Varma" userId="8d965b7354adb81e" providerId="LiveId" clId="{E45A80D3-EF12-244F-9ECA-08ED7D7DFA5F}" dt="2023-01-29T20:30:52.052" v="3660" actId="2696"/>
        <pc:sldMkLst>
          <pc:docMk/>
          <pc:sldMk cId="3243547160" sldId="1015"/>
        </pc:sldMkLst>
      </pc:sldChg>
      <pc:sldChg chg="add del">
        <pc:chgData name="Jay Varma" userId="8d965b7354adb81e" providerId="LiveId" clId="{E45A80D3-EF12-244F-9ECA-08ED7D7DFA5F}" dt="2023-01-29T21:55:56.372" v="5245" actId="2696"/>
        <pc:sldMkLst>
          <pc:docMk/>
          <pc:sldMk cId="3721683445" sldId="1015"/>
        </pc:sldMkLst>
      </pc:sldChg>
      <pc:sldChg chg="add del">
        <pc:chgData name="Jay Varma" userId="8d965b7354adb81e" providerId="LiveId" clId="{E45A80D3-EF12-244F-9ECA-08ED7D7DFA5F}" dt="2023-01-29T20:41:28.454" v="3902" actId="2696"/>
        <pc:sldMkLst>
          <pc:docMk/>
          <pc:sldMk cId="1224777424" sldId="1016"/>
        </pc:sldMkLst>
      </pc:sldChg>
      <pc:sldChg chg="add del">
        <pc:chgData name="Jay Varma" userId="8d965b7354adb81e" providerId="LiveId" clId="{E45A80D3-EF12-244F-9ECA-08ED7D7DFA5F}" dt="2023-01-29T22:31:13.623" v="6427" actId="2696"/>
        <pc:sldMkLst>
          <pc:docMk/>
          <pc:sldMk cId="2037530123" sldId="1018"/>
        </pc:sldMkLst>
      </pc:sldChg>
      <pc:sldChg chg="add del">
        <pc:chgData name="Jay Varma" userId="8d965b7354adb81e" providerId="LiveId" clId="{E45A80D3-EF12-244F-9ECA-08ED7D7DFA5F}" dt="2023-01-29T22:31:14.332" v="6429" actId="2696"/>
        <pc:sldMkLst>
          <pc:docMk/>
          <pc:sldMk cId="3366334920" sldId="1019"/>
        </pc:sldMkLst>
      </pc:sldChg>
      <pc:sldChg chg="add del">
        <pc:chgData name="Jay Varma" userId="8d965b7354adb81e" providerId="LiveId" clId="{E45A80D3-EF12-244F-9ECA-08ED7D7DFA5F}" dt="2023-01-29T22:42:17.826" v="6732" actId="2696"/>
        <pc:sldMkLst>
          <pc:docMk/>
          <pc:sldMk cId="2304660909" sldId="1021"/>
        </pc:sldMkLst>
      </pc:sldChg>
      <pc:sldChg chg="modSp add del mod">
        <pc:chgData name="Jay Varma" userId="8d965b7354adb81e" providerId="LiveId" clId="{E45A80D3-EF12-244F-9ECA-08ED7D7DFA5F}" dt="2023-01-29T22:42:19.387" v="6735" actId="2696"/>
        <pc:sldMkLst>
          <pc:docMk/>
          <pc:sldMk cId="1295144064" sldId="1022"/>
        </pc:sldMkLst>
      </pc:sldChg>
      <pc:sldChg chg="add del">
        <pc:chgData name="Jay Varma" userId="8d965b7354adb81e" providerId="LiveId" clId="{E45A80D3-EF12-244F-9ECA-08ED7D7DFA5F}" dt="2023-01-29T22:47:17.870" v="6920" actId="2696"/>
        <pc:sldMkLst>
          <pc:docMk/>
          <pc:sldMk cId="1527028842" sldId="1023"/>
        </pc:sldMkLst>
      </pc:sldChg>
      <pc:sldChg chg="modSp add del mod">
        <pc:chgData name="Jay Varma" userId="8d965b7354adb81e" providerId="LiveId" clId="{E45A80D3-EF12-244F-9ECA-08ED7D7DFA5F}" dt="2023-01-29T22:46:58.280" v="6898" actId="2696"/>
        <pc:sldMkLst>
          <pc:docMk/>
          <pc:sldMk cId="2306686729" sldId="1024"/>
        </pc:sldMkLst>
      </pc:sldChg>
      <pc:sldChg chg="add del">
        <pc:chgData name="Jay Varma" userId="8d965b7354adb81e" providerId="LiveId" clId="{E45A80D3-EF12-244F-9ECA-08ED7D7DFA5F}" dt="2023-01-29T20:29:59.600" v="3655" actId="2696"/>
        <pc:sldMkLst>
          <pc:docMk/>
          <pc:sldMk cId="1804626562" sldId="1030"/>
        </pc:sldMkLst>
      </pc:sldChg>
      <pc:sldChg chg="add del">
        <pc:chgData name="Jay Varma" userId="8d965b7354adb81e" providerId="LiveId" clId="{E45A80D3-EF12-244F-9ECA-08ED7D7DFA5F}" dt="2023-01-29T22:31:14.765" v="6430" actId="2696"/>
        <pc:sldMkLst>
          <pc:docMk/>
          <pc:sldMk cId="782370329" sldId="1034"/>
        </pc:sldMkLst>
      </pc:sldChg>
      <pc:sldChg chg="modSp add del mod">
        <pc:chgData name="Jay Varma" userId="8d965b7354adb81e" providerId="LiveId" clId="{E45A80D3-EF12-244F-9ECA-08ED7D7DFA5F}" dt="2023-01-29T22:31:16.498" v="6431" actId="2696"/>
        <pc:sldMkLst>
          <pc:docMk/>
          <pc:sldMk cId="2461867039" sldId="1035"/>
        </pc:sldMkLst>
      </pc:sldChg>
      <pc:sldChg chg="add del">
        <pc:chgData name="Jay Varma" userId="8d965b7354adb81e" providerId="LiveId" clId="{E45A80D3-EF12-244F-9ECA-08ED7D7DFA5F}" dt="2023-01-29T22:47:18.172" v="6921" actId="2696"/>
        <pc:sldMkLst>
          <pc:docMk/>
          <pc:sldMk cId="895515445" sldId="1038"/>
        </pc:sldMkLst>
      </pc:sldChg>
      <pc:sldChg chg="add del">
        <pc:chgData name="Jay Varma" userId="8d965b7354adb81e" providerId="LiveId" clId="{E45A80D3-EF12-244F-9ECA-08ED7D7DFA5F}" dt="2023-01-29T22:53:59.006" v="7209" actId="2696"/>
        <pc:sldMkLst>
          <pc:docMk/>
          <pc:sldMk cId="3368931398" sldId="1039"/>
        </pc:sldMkLst>
      </pc:sldChg>
      <pc:sldChg chg="add del">
        <pc:chgData name="Jay Varma" userId="8d965b7354adb81e" providerId="LiveId" clId="{E45A80D3-EF12-244F-9ECA-08ED7D7DFA5F}" dt="2023-01-29T22:54:01.336" v="7213" actId="2696"/>
        <pc:sldMkLst>
          <pc:docMk/>
          <pc:sldMk cId="3985358966" sldId="1040"/>
        </pc:sldMkLst>
      </pc:sldChg>
      <pc:sldChg chg="add del">
        <pc:chgData name="Jay Varma" userId="8d965b7354adb81e" providerId="LiveId" clId="{E45A80D3-EF12-244F-9ECA-08ED7D7DFA5F}" dt="2023-01-29T22:54:02.185" v="7215" actId="2696"/>
        <pc:sldMkLst>
          <pc:docMk/>
          <pc:sldMk cId="2432205049" sldId="1041"/>
        </pc:sldMkLst>
      </pc:sldChg>
      <pc:sldChg chg="add del">
        <pc:chgData name="Jay Varma" userId="8d965b7354adb81e" providerId="LiveId" clId="{E45A80D3-EF12-244F-9ECA-08ED7D7DFA5F}" dt="2023-01-29T22:54:04.807" v="7219" actId="2696"/>
        <pc:sldMkLst>
          <pc:docMk/>
          <pc:sldMk cId="217307767" sldId="1042"/>
        </pc:sldMkLst>
      </pc:sldChg>
      <pc:sldChg chg="add del">
        <pc:chgData name="Jay Varma" userId="8d965b7354adb81e" providerId="LiveId" clId="{E45A80D3-EF12-244F-9ECA-08ED7D7DFA5F}" dt="2023-01-29T22:54:00.275" v="7211" actId="2696"/>
        <pc:sldMkLst>
          <pc:docMk/>
          <pc:sldMk cId="2751904270" sldId="1043"/>
        </pc:sldMkLst>
      </pc:sldChg>
      <pc:sldChg chg="add del">
        <pc:chgData name="Jay Varma" userId="8d965b7354adb81e" providerId="LiveId" clId="{E45A80D3-EF12-244F-9ECA-08ED7D7DFA5F}" dt="2023-01-29T22:54:03.185" v="7217" actId="2696"/>
        <pc:sldMkLst>
          <pc:docMk/>
          <pc:sldMk cId="2775190195" sldId="1044"/>
        </pc:sldMkLst>
      </pc:sldChg>
      <pc:sldChg chg="add del">
        <pc:chgData name="Jay Varma" userId="8d965b7354adb81e" providerId="LiveId" clId="{E45A80D3-EF12-244F-9ECA-08ED7D7DFA5F}" dt="2023-01-29T22:54:06.513" v="7221" actId="2696"/>
        <pc:sldMkLst>
          <pc:docMk/>
          <pc:sldMk cId="2777842395" sldId="1045"/>
        </pc:sldMkLst>
      </pc:sldChg>
      <pc:sldChg chg="addSp delSp modSp add del mod modClrScheme chgLayout">
        <pc:chgData name="Jay Varma" userId="8d965b7354adb81e" providerId="LiveId" clId="{E45A80D3-EF12-244F-9ECA-08ED7D7DFA5F}" dt="2023-01-29T19:27:01.377" v="200" actId="2696"/>
        <pc:sldMkLst>
          <pc:docMk/>
          <pc:sldMk cId="2707931747" sldId="1049"/>
        </pc:sldMkLst>
      </pc:sldChg>
      <pc:sldChg chg="add del">
        <pc:chgData name="Jay Varma" userId="8d965b7354adb81e" providerId="LiveId" clId="{E45A80D3-EF12-244F-9ECA-08ED7D7DFA5F}" dt="2023-01-29T19:30:11.432" v="309" actId="2696"/>
        <pc:sldMkLst>
          <pc:docMk/>
          <pc:sldMk cId="2106658033" sldId="1052"/>
        </pc:sldMkLst>
      </pc:sldChg>
      <pc:sldChg chg="add del">
        <pc:chgData name="Jay Varma" userId="8d965b7354adb81e" providerId="LiveId" clId="{E45A80D3-EF12-244F-9ECA-08ED7D7DFA5F}" dt="2023-01-29T19:43:09.653" v="663" actId="2696"/>
        <pc:sldMkLst>
          <pc:docMk/>
          <pc:sldMk cId="4140314866" sldId="1052"/>
        </pc:sldMkLst>
      </pc:sldChg>
      <pc:sldChg chg="add del">
        <pc:chgData name="Jay Varma" userId="8d965b7354adb81e" providerId="LiveId" clId="{E45A80D3-EF12-244F-9ECA-08ED7D7DFA5F}" dt="2023-01-29T23:01:44.057" v="7579" actId="2696"/>
        <pc:sldMkLst>
          <pc:docMk/>
          <pc:sldMk cId="2227009429" sldId="1064"/>
        </pc:sldMkLst>
      </pc:sldChg>
      <pc:sldChg chg="add del">
        <pc:chgData name="Jay Varma" userId="8d965b7354adb81e" providerId="LiveId" clId="{E45A80D3-EF12-244F-9ECA-08ED7D7DFA5F}" dt="2023-01-29T23:01:42.150" v="7578" actId="2696"/>
        <pc:sldMkLst>
          <pc:docMk/>
          <pc:sldMk cId="448871502" sldId="1068"/>
        </pc:sldMkLst>
      </pc:sldChg>
      <pc:sldChg chg="add del">
        <pc:chgData name="Jay Varma" userId="8d965b7354adb81e" providerId="LiveId" clId="{E45A80D3-EF12-244F-9ECA-08ED7D7DFA5F}" dt="2023-01-29T20:13:53.578" v="2640" actId="2696"/>
        <pc:sldMkLst>
          <pc:docMk/>
          <pc:sldMk cId="2019320770" sldId="1069"/>
        </pc:sldMkLst>
      </pc:sldChg>
      <pc:sldChg chg="modSp add del mod">
        <pc:chgData name="Jay Varma" userId="8d965b7354adb81e" providerId="LiveId" clId="{E45A80D3-EF12-244F-9ECA-08ED7D7DFA5F}" dt="2023-01-29T21:55:59.053" v="5248" actId="2696"/>
        <pc:sldMkLst>
          <pc:docMk/>
          <pc:sldMk cId="1128950770" sldId="1070"/>
        </pc:sldMkLst>
      </pc:sldChg>
      <pc:sldChg chg="add del">
        <pc:chgData name="Jay Varma" userId="8d965b7354adb81e" providerId="LiveId" clId="{E45A80D3-EF12-244F-9ECA-08ED7D7DFA5F}" dt="2023-01-29T20:30:01.572" v="3657" actId="2696"/>
        <pc:sldMkLst>
          <pc:docMk/>
          <pc:sldMk cId="1800434553" sldId="1072"/>
        </pc:sldMkLst>
      </pc:sldChg>
      <pc:sldChg chg="add del">
        <pc:chgData name="Jay Varma" userId="8d965b7354adb81e" providerId="LiveId" clId="{E45A80D3-EF12-244F-9ECA-08ED7D7DFA5F}" dt="2023-01-29T22:31:13.288" v="6426" actId="2696"/>
        <pc:sldMkLst>
          <pc:docMk/>
          <pc:sldMk cId="2841366899" sldId="1073"/>
        </pc:sldMkLst>
      </pc:sldChg>
      <pc:sldChg chg="add del">
        <pc:chgData name="Jay Varma" userId="8d965b7354adb81e" providerId="LiveId" clId="{E45A80D3-EF12-244F-9ECA-08ED7D7DFA5F}" dt="2023-01-29T22:17:35.399" v="5723" actId="2696"/>
        <pc:sldMkLst>
          <pc:docMk/>
          <pc:sldMk cId="3268364327" sldId="1074"/>
        </pc:sldMkLst>
      </pc:sldChg>
      <pc:sldChg chg="add del">
        <pc:chgData name="Jay Varma" userId="8d965b7354adb81e" providerId="LiveId" clId="{E45A80D3-EF12-244F-9ECA-08ED7D7DFA5F}" dt="2023-01-29T22:17:17.266" v="5719" actId="2696"/>
        <pc:sldMkLst>
          <pc:docMk/>
          <pc:sldMk cId="1197256276" sldId="1075"/>
        </pc:sldMkLst>
      </pc:sldChg>
      <pc:sldChg chg="modSp add del mod">
        <pc:chgData name="Jay Varma" userId="8d965b7354adb81e" providerId="LiveId" clId="{E45A80D3-EF12-244F-9ECA-08ED7D7DFA5F}" dt="2023-01-29T22:53:59.612" v="7210" actId="2696"/>
        <pc:sldMkLst>
          <pc:docMk/>
          <pc:sldMk cId="1059441565" sldId="1076"/>
        </pc:sldMkLst>
      </pc:sldChg>
      <pc:sldChg chg="add del">
        <pc:chgData name="Jay Varma" userId="8d965b7354adb81e" providerId="LiveId" clId="{E45A80D3-EF12-244F-9ECA-08ED7D7DFA5F}" dt="2023-01-29T22:54:00.829" v="7212" actId="2696"/>
        <pc:sldMkLst>
          <pc:docMk/>
          <pc:sldMk cId="1521060443" sldId="1077"/>
        </pc:sldMkLst>
      </pc:sldChg>
      <pc:sldChg chg="add del">
        <pc:chgData name="Jay Varma" userId="8d965b7354adb81e" providerId="LiveId" clId="{E45A80D3-EF12-244F-9ECA-08ED7D7DFA5F}" dt="2023-01-29T22:54:01.746" v="7214" actId="2696"/>
        <pc:sldMkLst>
          <pc:docMk/>
          <pc:sldMk cId="1113087579" sldId="1078"/>
        </pc:sldMkLst>
      </pc:sldChg>
      <pc:sldChg chg="add del">
        <pc:chgData name="Jay Varma" userId="8d965b7354adb81e" providerId="LiveId" clId="{E45A80D3-EF12-244F-9ECA-08ED7D7DFA5F}" dt="2023-01-29T22:54:02.646" v="7216" actId="2696"/>
        <pc:sldMkLst>
          <pc:docMk/>
          <pc:sldMk cId="734315307" sldId="1079"/>
        </pc:sldMkLst>
      </pc:sldChg>
      <pc:sldChg chg="add del">
        <pc:chgData name="Jay Varma" userId="8d965b7354adb81e" providerId="LiveId" clId="{E45A80D3-EF12-244F-9ECA-08ED7D7DFA5F}" dt="2023-01-29T22:54:03.915" v="7218" actId="2696"/>
        <pc:sldMkLst>
          <pc:docMk/>
          <pc:sldMk cId="1987499221" sldId="1080"/>
        </pc:sldMkLst>
      </pc:sldChg>
      <pc:sldChg chg="add del">
        <pc:chgData name="Jay Varma" userId="8d965b7354adb81e" providerId="LiveId" clId="{E45A80D3-EF12-244F-9ECA-08ED7D7DFA5F}" dt="2023-01-29T20:33:33.620" v="3819" actId="2696"/>
        <pc:sldMkLst>
          <pc:docMk/>
          <pc:sldMk cId="523967198" sldId="1082"/>
        </pc:sldMkLst>
      </pc:sldChg>
      <pc:sldChg chg="modSp add del mod">
        <pc:chgData name="Jay Varma" userId="8d965b7354adb81e" providerId="LiveId" clId="{E45A80D3-EF12-244F-9ECA-08ED7D7DFA5F}" dt="2023-01-29T20:31:00.272" v="3662" actId="2696"/>
        <pc:sldMkLst>
          <pc:docMk/>
          <pc:sldMk cId="2662052584" sldId="1082"/>
        </pc:sldMkLst>
      </pc:sldChg>
      <pc:sldChg chg="modSp add del mod">
        <pc:chgData name="Jay Varma" userId="8d965b7354adb81e" providerId="LiveId" clId="{E45A80D3-EF12-244F-9ECA-08ED7D7DFA5F}" dt="2023-01-29T22:31:13.971" v="6428" actId="2696"/>
        <pc:sldMkLst>
          <pc:docMk/>
          <pc:sldMk cId="4127102241" sldId="1083"/>
        </pc:sldMkLst>
      </pc:sldChg>
      <pc:sldChg chg="add del">
        <pc:chgData name="Jay Varma" userId="8d965b7354adb81e" providerId="LiveId" clId="{E45A80D3-EF12-244F-9ECA-08ED7D7DFA5F}" dt="2023-01-29T22:54:05.929" v="7220" actId="2696"/>
        <pc:sldMkLst>
          <pc:docMk/>
          <pc:sldMk cId="3112964281" sldId="1084"/>
        </pc:sldMkLst>
      </pc:sldChg>
      <pc:sldChg chg="add del">
        <pc:chgData name="Jay Varma" userId="8d965b7354adb81e" providerId="LiveId" clId="{E45A80D3-EF12-244F-9ECA-08ED7D7DFA5F}" dt="2023-01-29T22:54:08.201" v="7222" actId="2696"/>
        <pc:sldMkLst>
          <pc:docMk/>
          <pc:sldMk cId="4243172360" sldId="1085"/>
        </pc:sldMkLst>
      </pc:sldChg>
      <pc:sldChg chg="modSp add del mod">
        <pc:chgData name="Jay Varma" userId="8d965b7354adb81e" providerId="LiveId" clId="{E45A80D3-EF12-244F-9ECA-08ED7D7DFA5F}" dt="2023-01-27T22:09:06.843" v="90" actId="2696"/>
        <pc:sldMkLst>
          <pc:docMk/>
          <pc:sldMk cId="2163493573" sldId="1090"/>
        </pc:sldMkLst>
      </pc:sldChg>
      <pc:sldChg chg="modSp add del mod">
        <pc:chgData name="Jay Varma" userId="8d965b7354adb81e" providerId="LiveId" clId="{E45A80D3-EF12-244F-9ECA-08ED7D7DFA5F}" dt="2023-01-29T22:17:18.386" v="5721" actId="2696"/>
        <pc:sldMkLst>
          <pc:docMk/>
          <pc:sldMk cId="2488910124" sldId="1091"/>
        </pc:sldMkLst>
      </pc:sldChg>
      <pc:sldChg chg="add del">
        <pc:chgData name="Jay Varma" userId="8d965b7354adb81e" providerId="LiveId" clId="{E45A80D3-EF12-244F-9ECA-08ED7D7DFA5F}" dt="2023-01-27T22:10:11.573" v="114" actId="2696"/>
        <pc:sldMkLst>
          <pc:docMk/>
          <pc:sldMk cId="852016665" sldId="1092"/>
        </pc:sldMkLst>
      </pc:sldChg>
      <pc:sldChg chg="add del">
        <pc:chgData name="Jay Varma" userId="8d965b7354adb81e" providerId="LiveId" clId="{E45A80D3-EF12-244F-9ECA-08ED7D7DFA5F}" dt="2023-01-29T20:41:46.704" v="3903" actId="2696"/>
        <pc:sldMkLst>
          <pc:docMk/>
          <pc:sldMk cId="3586826902" sldId="1092"/>
        </pc:sldMkLst>
      </pc:sldChg>
      <pc:sldChg chg="addSp delSp modSp add del mod modNotesTx">
        <pc:chgData name="Jay Varma" userId="8d965b7354adb81e" providerId="LiveId" clId="{E45A80D3-EF12-244F-9ECA-08ED7D7DFA5F}" dt="2023-01-29T20:05:02.603" v="1606" actId="2696"/>
        <pc:sldMkLst>
          <pc:docMk/>
          <pc:sldMk cId="337830023" sldId="1093"/>
        </pc:sldMkLst>
      </pc:sldChg>
      <pc:sldChg chg="modSp add mod ord">
        <pc:chgData name="Jay Varma" userId="8d965b7354adb81e" providerId="LiveId" clId="{E45A80D3-EF12-244F-9ECA-08ED7D7DFA5F}" dt="2023-01-29T20:05:01.580" v="1605" actId="20578"/>
        <pc:sldMkLst>
          <pc:docMk/>
          <pc:sldMk cId="357749584" sldId="1094"/>
        </pc:sldMkLst>
      </pc:sldChg>
      <pc:sldChg chg="modSp add mod">
        <pc:chgData name="Jay Varma" userId="8d965b7354adb81e" providerId="LiveId" clId="{E45A80D3-EF12-244F-9ECA-08ED7D7DFA5F}" dt="2023-01-29T20:17:22.624" v="2849" actId="27636"/>
        <pc:sldMkLst>
          <pc:docMk/>
          <pc:sldMk cId="265619017" sldId="1095"/>
        </pc:sldMkLst>
      </pc:sldChg>
      <pc:sldChg chg="modSp add del mod">
        <pc:chgData name="Jay Varma" userId="8d965b7354adb81e" providerId="LiveId" clId="{E45A80D3-EF12-244F-9ECA-08ED7D7DFA5F}" dt="2023-01-29T20:25:11.164" v="3651" actId="2696"/>
        <pc:sldMkLst>
          <pc:docMk/>
          <pc:sldMk cId="3538217475" sldId="1096"/>
        </pc:sldMkLst>
      </pc:sldChg>
      <pc:sldChg chg="modSp add mod">
        <pc:chgData name="Jay Varma" userId="8d965b7354adb81e" providerId="LiveId" clId="{E45A80D3-EF12-244F-9ECA-08ED7D7DFA5F}" dt="2023-01-29T20:41:08.636" v="3901" actId="20577"/>
        <pc:sldMkLst>
          <pc:docMk/>
          <pc:sldMk cId="3315651127" sldId="1097"/>
        </pc:sldMkLst>
      </pc:sldChg>
      <pc:sldChg chg="modSp add mod modNotesTx">
        <pc:chgData name="Jay Varma" userId="8d965b7354adb81e" providerId="LiveId" clId="{E45A80D3-EF12-244F-9ECA-08ED7D7DFA5F}" dt="2023-01-29T20:55:02.814" v="4413" actId="1035"/>
        <pc:sldMkLst>
          <pc:docMk/>
          <pc:sldMk cId="639734622" sldId="1098"/>
        </pc:sldMkLst>
      </pc:sldChg>
      <pc:sldChg chg="modSp add mod modNotesTx">
        <pc:chgData name="Jay Varma" userId="8d965b7354adb81e" providerId="LiveId" clId="{E45A80D3-EF12-244F-9ECA-08ED7D7DFA5F}" dt="2023-01-29T20:57:29.409" v="4738" actId="20577"/>
        <pc:sldMkLst>
          <pc:docMk/>
          <pc:sldMk cId="1588257479" sldId="1099"/>
        </pc:sldMkLst>
      </pc:sldChg>
      <pc:sldChg chg="addSp delSp modSp add mod modNotesTx">
        <pc:chgData name="Jay Varma" userId="8d965b7354adb81e" providerId="LiveId" clId="{E45A80D3-EF12-244F-9ECA-08ED7D7DFA5F}" dt="2023-01-29T21:54:05.599" v="5105" actId="20577"/>
        <pc:sldMkLst>
          <pc:docMk/>
          <pc:sldMk cId="1351489097" sldId="1100"/>
        </pc:sldMkLst>
      </pc:sldChg>
      <pc:sldChg chg="add del">
        <pc:chgData name="Jay Varma" userId="8d965b7354adb81e" providerId="LiveId" clId="{E45A80D3-EF12-244F-9ECA-08ED7D7DFA5F}" dt="2023-01-29T21:54:34.198" v="5141" actId="2696"/>
        <pc:sldMkLst>
          <pc:docMk/>
          <pc:sldMk cId="981540249" sldId="1101"/>
        </pc:sldMkLst>
      </pc:sldChg>
      <pc:sldChg chg="add">
        <pc:chgData name="Jay Varma" userId="8d965b7354adb81e" providerId="LiveId" clId="{E45A80D3-EF12-244F-9ECA-08ED7D7DFA5F}" dt="2023-01-27T22:10:15.787" v="125"/>
        <pc:sldMkLst>
          <pc:docMk/>
          <pc:sldMk cId="1412314206" sldId="1102"/>
        </pc:sldMkLst>
      </pc:sldChg>
      <pc:sldChg chg="add del">
        <pc:chgData name="Jay Varma" userId="8d965b7354adb81e" providerId="LiveId" clId="{E45A80D3-EF12-244F-9ECA-08ED7D7DFA5F}" dt="2023-01-29T22:35:41.369" v="6433" actId="2696"/>
        <pc:sldMkLst>
          <pc:docMk/>
          <pc:sldMk cId="292773868" sldId="1103"/>
        </pc:sldMkLst>
      </pc:sldChg>
      <pc:sldChg chg="modSp add mod ord modNotesTx">
        <pc:chgData name="Jay Varma" userId="8d965b7354adb81e" providerId="LiveId" clId="{E45A80D3-EF12-244F-9ECA-08ED7D7DFA5F}" dt="2023-01-29T22:29:31.022" v="6281"/>
        <pc:sldMkLst>
          <pc:docMk/>
          <pc:sldMk cId="3347860148" sldId="1104"/>
        </pc:sldMkLst>
      </pc:sldChg>
      <pc:sldChg chg="addSp delSp modSp add del mod ord modClrScheme chgLayout">
        <pc:chgData name="Jay Varma" userId="8d965b7354adb81e" providerId="LiveId" clId="{E45A80D3-EF12-244F-9ECA-08ED7D7DFA5F}" dt="2023-01-29T22:40:34.500" v="6659" actId="2696"/>
        <pc:sldMkLst>
          <pc:docMk/>
          <pc:sldMk cId="4026559586" sldId="1105"/>
        </pc:sldMkLst>
      </pc:sldChg>
      <pc:sldChg chg="addSp modSp add mod ord">
        <pc:chgData name="Jay Varma" userId="8d965b7354adb81e" providerId="LiveId" clId="{E45A80D3-EF12-244F-9ECA-08ED7D7DFA5F}" dt="2023-01-29T22:36:36.499" v="6497" actId="20577"/>
        <pc:sldMkLst>
          <pc:docMk/>
          <pc:sldMk cId="1840286952" sldId="1106"/>
        </pc:sldMkLst>
      </pc:sldChg>
      <pc:sldChg chg="modSp add mod">
        <pc:chgData name="Jay Varma" userId="8d965b7354adb81e" providerId="LiveId" clId="{E45A80D3-EF12-244F-9ECA-08ED7D7DFA5F}" dt="2023-01-29T22:46:46.676" v="6892"/>
        <pc:sldMkLst>
          <pc:docMk/>
          <pc:sldMk cId="3240587771" sldId="1107"/>
        </pc:sldMkLst>
      </pc:sldChg>
      <pc:sldChg chg="addSp delSp modSp add del mod modClrScheme chgLayout">
        <pc:chgData name="Jay Varma" userId="8d965b7354adb81e" providerId="LiveId" clId="{E45A80D3-EF12-244F-9ECA-08ED7D7DFA5F}" dt="2023-01-29T22:46:11.229" v="6883" actId="2696"/>
        <pc:sldMkLst>
          <pc:docMk/>
          <pc:sldMk cId="71095269" sldId="1108"/>
        </pc:sldMkLst>
      </pc:sldChg>
      <pc:sldChg chg="addSp delSp modSp add mod">
        <pc:chgData name="Jay Varma" userId="8d965b7354adb81e" providerId="LiveId" clId="{E45A80D3-EF12-244F-9ECA-08ED7D7DFA5F}" dt="2023-01-29T22:46:06.983" v="6882" actId="1036"/>
        <pc:sldMkLst>
          <pc:docMk/>
          <pc:sldMk cId="3668220848" sldId="1109"/>
        </pc:sldMkLst>
      </pc:sldChg>
      <pc:sldChg chg="modSp add del mod">
        <pc:chgData name="Jay Varma" userId="8d965b7354adb81e" providerId="LiveId" clId="{E45A80D3-EF12-244F-9ECA-08ED7D7DFA5F}" dt="2023-01-29T22:46:51.317" v="6894" actId="2696"/>
        <pc:sldMkLst>
          <pc:docMk/>
          <pc:sldMk cId="419688145" sldId="1110"/>
        </pc:sldMkLst>
      </pc:sldChg>
      <pc:sldChg chg="add del">
        <pc:chgData name="Jay Varma" userId="8d965b7354adb81e" providerId="LiveId" clId="{E45A80D3-EF12-244F-9ECA-08ED7D7DFA5F}" dt="2023-01-29T22:46:52.259" v="6895" actId="2696"/>
        <pc:sldMkLst>
          <pc:docMk/>
          <pc:sldMk cId="1327018771" sldId="1111"/>
        </pc:sldMkLst>
      </pc:sldChg>
      <pc:sldChg chg="add del">
        <pc:chgData name="Jay Varma" userId="8d965b7354adb81e" providerId="LiveId" clId="{E45A80D3-EF12-244F-9ECA-08ED7D7DFA5F}" dt="2023-01-29T23:01:37.651" v="7572" actId="2696"/>
        <pc:sldMkLst>
          <pc:docMk/>
          <pc:sldMk cId="3472407806" sldId="1112"/>
        </pc:sldMkLst>
      </pc:sldChg>
      <pc:sldChg chg="add del">
        <pc:chgData name="Jay Varma" userId="8d965b7354adb81e" providerId="LiveId" clId="{E45A80D3-EF12-244F-9ECA-08ED7D7DFA5F}" dt="2023-01-29T23:01:38.032" v="7573" actId="2696"/>
        <pc:sldMkLst>
          <pc:docMk/>
          <pc:sldMk cId="2504210331" sldId="1113"/>
        </pc:sldMkLst>
      </pc:sldChg>
      <pc:sldChg chg="add del">
        <pc:chgData name="Jay Varma" userId="8d965b7354adb81e" providerId="LiveId" clId="{E45A80D3-EF12-244F-9ECA-08ED7D7DFA5F}" dt="2023-01-29T23:01:38.386" v="7574" actId="2696"/>
        <pc:sldMkLst>
          <pc:docMk/>
          <pc:sldMk cId="2579781354" sldId="1114"/>
        </pc:sldMkLst>
      </pc:sldChg>
      <pc:sldChg chg="add del">
        <pc:chgData name="Jay Varma" userId="8d965b7354adb81e" providerId="LiveId" clId="{E45A80D3-EF12-244F-9ECA-08ED7D7DFA5F}" dt="2023-01-29T23:01:38.746" v="7575" actId="2696"/>
        <pc:sldMkLst>
          <pc:docMk/>
          <pc:sldMk cId="1853108125" sldId="1115"/>
        </pc:sldMkLst>
      </pc:sldChg>
      <pc:sldChg chg="add del">
        <pc:chgData name="Jay Varma" userId="8d965b7354adb81e" providerId="LiveId" clId="{E45A80D3-EF12-244F-9ECA-08ED7D7DFA5F}" dt="2023-01-29T23:01:41.224" v="7576" actId="2696"/>
        <pc:sldMkLst>
          <pc:docMk/>
          <pc:sldMk cId="198212765" sldId="1116"/>
        </pc:sldMkLst>
      </pc:sldChg>
      <pc:sldChg chg="add del">
        <pc:chgData name="Jay Varma" userId="8d965b7354adb81e" providerId="LiveId" clId="{E45A80D3-EF12-244F-9ECA-08ED7D7DFA5F}" dt="2023-01-29T23:01:41.633" v="7577" actId="2696"/>
        <pc:sldMkLst>
          <pc:docMk/>
          <pc:sldMk cId="3978904984" sldId="1117"/>
        </pc:sldMkLst>
      </pc:sldChg>
      <pc:sldChg chg="add">
        <pc:chgData name="Jay Varma" userId="8d965b7354adb81e" providerId="LiveId" clId="{E45A80D3-EF12-244F-9ECA-08ED7D7DFA5F}" dt="2023-01-29T19:25:33.653" v="199"/>
        <pc:sldMkLst>
          <pc:docMk/>
          <pc:sldMk cId="2746389711" sldId="1118"/>
        </pc:sldMkLst>
      </pc:sldChg>
      <pc:sldChg chg="add">
        <pc:chgData name="Jay Varma" userId="8d965b7354adb81e" providerId="LiveId" clId="{E45A80D3-EF12-244F-9ECA-08ED7D7DFA5F}" dt="2023-01-29T19:25:33.653" v="199"/>
        <pc:sldMkLst>
          <pc:docMk/>
          <pc:sldMk cId="949221893" sldId="1119"/>
        </pc:sldMkLst>
      </pc:sldChg>
      <pc:sldChg chg="new del">
        <pc:chgData name="Jay Varma" userId="8d965b7354adb81e" providerId="LiveId" clId="{E45A80D3-EF12-244F-9ECA-08ED7D7DFA5F}" dt="2023-01-29T19:28:36.214" v="221" actId="2696"/>
        <pc:sldMkLst>
          <pc:docMk/>
          <pc:sldMk cId="312105477" sldId="1120"/>
        </pc:sldMkLst>
      </pc:sldChg>
      <pc:sldChg chg="delSp modSp new mod ord">
        <pc:chgData name="Jay Varma" userId="8d965b7354adb81e" providerId="LiveId" clId="{E45A80D3-EF12-244F-9ECA-08ED7D7DFA5F}" dt="2023-01-29T19:28:45.177" v="235" actId="478"/>
        <pc:sldMkLst>
          <pc:docMk/>
          <pc:sldMk cId="3832554525" sldId="1121"/>
        </pc:sldMkLst>
      </pc:sldChg>
      <pc:sldChg chg="modSp add del mod">
        <pc:chgData name="Jay Varma" userId="8d965b7354adb81e" providerId="LiveId" clId="{E45A80D3-EF12-244F-9ECA-08ED7D7DFA5F}" dt="2023-01-29T19:32:28.066" v="382" actId="2696"/>
        <pc:sldMkLst>
          <pc:docMk/>
          <pc:sldMk cId="1777052808" sldId="1122"/>
        </pc:sldMkLst>
      </pc:sldChg>
      <pc:sldChg chg="modSp add">
        <pc:chgData name="Jay Varma" userId="8d965b7354adb81e" providerId="LiveId" clId="{E45A80D3-EF12-244F-9ECA-08ED7D7DFA5F}" dt="2023-01-29T19:38:43.891" v="533" actId="20577"/>
        <pc:sldMkLst>
          <pc:docMk/>
          <pc:sldMk cId="3892810622" sldId="1122"/>
        </pc:sldMkLst>
      </pc:sldChg>
      <pc:sldChg chg="modSp add mod">
        <pc:chgData name="Jay Varma" userId="8d965b7354adb81e" providerId="LiveId" clId="{E45A80D3-EF12-244F-9ECA-08ED7D7DFA5F}" dt="2023-01-29T19:41:02.430" v="599" actId="20577"/>
        <pc:sldMkLst>
          <pc:docMk/>
          <pc:sldMk cId="4098995520" sldId="1123"/>
        </pc:sldMkLst>
      </pc:sldChg>
      <pc:sldChg chg="modSp add mod">
        <pc:chgData name="Jay Varma" userId="8d965b7354adb81e" providerId="LiveId" clId="{E45A80D3-EF12-244F-9ECA-08ED7D7DFA5F}" dt="2023-01-29T19:42:59.351" v="662" actId="27636"/>
        <pc:sldMkLst>
          <pc:docMk/>
          <pc:sldMk cId="204040826" sldId="1124"/>
        </pc:sldMkLst>
      </pc:sldChg>
      <pc:sldChg chg="modSp add mod modClrScheme chgLayout">
        <pc:chgData name="Jay Varma" userId="8d965b7354adb81e" providerId="LiveId" clId="{E45A80D3-EF12-244F-9ECA-08ED7D7DFA5F}" dt="2023-01-29T19:46:36.189" v="1014" actId="20577"/>
        <pc:sldMkLst>
          <pc:docMk/>
          <pc:sldMk cId="232336641" sldId="1125"/>
        </pc:sldMkLst>
      </pc:sldChg>
      <pc:sldChg chg="modSp add del mod">
        <pc:chgData name="Jay Varma" userId="8d965b7354adb81e" providerId="LiveId" clId="{E45A80D3-EF12-244F-9ECA-08ED7D7DFA5F}" dt="2023-01-29T19:49:52.985" v="1220" actId="2696"/>
        <pc:sldMkLst>
          <pc:docMk/>
          <pc:sldMk cId="1773690991" sldId="1126"/>
        </pc:sldMkLst>
      </pc:sldChg>
      <pc:sldChg chg="modSp add del mod">
        <pc:chgData name="Jay Varma" userId="8d965b7354adb81e" providerId="LiveId" clId="{E45A80D3-EF12-244F-9ECA-08ED7D7DFA5F}" dt="2023-01-29T19:51:52.672" v="1223" actId="2696"/>
        <pc:sldMkLst>
          <pc:docMk/>
          <pc:sldMk cId="2094584011" sldId="1127"/>
        </pc:sldMkLst>
      </pc:sldChg>
      <pc:sldChg chg="addSp modSp add mod modClrScheme chgLayout">
        <pc:chgData name="Jay Varma" userId="8d965b7354adb81e" providerId="LiveId" clId="{E45A80D3-EF12-244F-9ECA-08ED7D7DFA5F}" dt="2023-01-29T19:49:48.002" v="1219" actId="14100"/>
        <pc:sldMkLst>
          <pc:docMk/>
          <pc:sldMk cId="3233153165" sldId="1128"/>
        </pc:sldMkLst>
      </pc:sldChg>
      <pc:sldChg chg="addSp delSp modSp add del mod modClrScheme chgLayout">
        <pc:chgData name="Jay Varma" userId="8d965b7354adb81e" providerId="LiveId" clId="{E45A80D3-EF12-244F-9ECA-08ED7D7DFA5F}" dt="2023-01-29T20:05:03.004" v="1607" actId="2696"/>
        <pc:sldMkLst>
          <pc:docMk/>
          <pc:sldMk cId="4034916876" sldId="1129"/>
        </pc:sldMkLst>
      </pc:sldChg>
      <pc:sldChg chg="addSp delSp modSp add del mod modClrScheme chgLayout">
        <pc:chgData name="Jay Varma" userId="8d965b7354adb81e" providerId="LiveId" clId="{E45A80D3-EF12-244F-9ECA-08ED7D7DFA5F}" dt="2023-01-29T20:10:31.235" v="2051" actId="2696"/>
        <pc:sldMkLst>
          <pc:docMk/>
          <pc:sldMk cId="1312916877" sldId="1130"/>
        </pc:sldMkLst>
      </pc:sldChg>
      <pc:sldChg chg="add del">
        <pc:chgData name="Jay Varma" userId="8d965b7354adb81e" providerId="LiveId" clId="{E45A80D3-EF12-244F-9ECA-08ED7D7DFA5F}" dt="2023-01-29T20:12:03.526" v="2354" actId="2696"/>
        <pc:sldMkLst>
          <pc:docMk/>
          <pc:sldMk cId="507168705" sldId="1131"/>
        </pc:sldMkLst>
      </pc:sldChg>
      <pc:sldChg chg="add del">
        <pc:chgData name="Jay Varma" userId="8d965b7354adb81e" providerId="LiveId" clId="{E45A80D3-EF12-244F-9ECA-08ED7D7DFA5F}" dt="2023-01-29T20:13:44.235" v="2638" actId="2696"/>
        <pc:sldMkLst>
          <pc:docMk/>
          <pc:sldMk cId="3244930572" sldId="1132"/>
        </pc:sldMkLst>
      </pc:sldChg>
      <pc:sldChg chg="addSp delSp modSp add del mod modNotesTx">
        <pc:chgData name="Jay Varma" userId="8d965b7354adb81e" providerId="LiveId" clId="{E45A80D3-EF12-244F-9ECA-08ED7D7DFA5F}" dt="2023-01-29T20:10:29.856" v="2050" actId="2696"/>
        <pc:sldMkLst>
          <pc:docMk/>
          <pc:sldMk cId="2783513026" sldId="1133"/>
        </pc:sldMkLst>
      </pc:sldChg>
      <pc:sldChg chg="modSp add mod modNotesTx">
        <pc:chgData name="Jay Varma" userId="8d965b7354adb81e" providerId="LiveId" clId="{E45A80D3-EF12-244F-9ECA-08ED7D7DFA5F}" dt="2023-01-29T20:10:27.013" v="2049" actId="20577"/>
        <pc:sldMkLst>
          <pc:docMk/>
          <pc:sldMk cId="2199981616" sldId="1134"/>
        </pc:sldMkLst>
      </pc:sldChg>
      <pc:sldChg chg="modSp add mod">
        <pc:chgData name="Jay Varma" userId="8d965b7354adb81e" providerId="LiveId" clId="{E45A80D3-EF12-244F-9ECA-08ED7D7DFA5F}" dt="2023-01-29T20:13:40.086" v="2637" actId="313"/>
        <pc:sldMkLst>
          <pc:docMk/>
          <pc:sldMk cId="2967592042" sldId="1135"/>
        </pc:sldMkLst>
      </pc:sldChg>
      <pc:sldChg chg="modSp add mod">
        <pc:chgData name="Jay Varma" userId="8d965b7354adb81e" providerId="LiveId" clId="{E45A80D3-EF12-244F-9ECA-08ED7D7DFA5F}" dt="2023-01-29T20:12:50.142" v="2436" actId="20577"/>
        <pc:sldMkLst>
          <pc:docMk/>
          <pc:sldMk cId="1749771426" sldId="1136"/>
        </pc:sldMkLst>
      </pc:sldChg>
      <pc:sldChg chg="add del">
        <pc:chgData name="Jay Varma" userId="8d965b7354adb81e" providerId="LiveId" clId="{E45A80D3-EF12-244F-9ECA-08ED7D7DFA5F}" dt="2023-01-29T20:17:28.473" v="2850" actId="2696"/>
        <pc:sldMkLst>
          <pc:docMk/>
          <pc:sldMk cId="3470532927" sldId="1137"/>
        </pc:sldMkLst>
      </pc:sldChg>
      <pc:sldChg chg="add del">
        <pc:chgData name="Jay Varma" userId="8d965b7354adb81e" providerId="LiveId" clId="{E45A80D3-EF12-244F-9ECA-08ED7D7DFA5F}" dt="2023-01-29T20:18:57.893" v="2851" actId="2696"/>
        <pc:sldMkLst>
          <pc:docMk/>
          <pc:sldMk cId="3375605379" sldId="1138"/>
        </pc:sldMkLst>
      </pc:sldChg>
      <pc:sldChg chg="add del">
        <pc:chgData name="Jay Varma" userId="8d965b7354adb81e" providerId="LiveId" clId="{E45A80D3-EF12-244F-9ECA-08ED7D7DFA5F}" dt="2023-01-29T20:23:50.448" v="3552" actId="2696"/>
        <pc:sldMkLst>
          <pc:docMk/>
          <pc:sldMk cId="1869828859" sldId="1139"/>
        </pc:sldMkLst>
      </pc:sldChg>
      <pc:sldChg chg="add del">
        <pc:chgData name="Jay Varma" userId="8d965b7354adb81e" providerId="LiveId" clId="{E45A80D3-EF12-244F-9ECA-08ED7D7DFA5F}" dt="2023-01-29T20:23:57.141" v="3553" actId="2696"/>
        <pc:sldMkLst>
          <pc:docMk/>
          <pc:sldMk cId="3230894365" sldId="1140"/>
        </pc:sldMkLst>
      </pc:sldChg>
      <pc:sldChg chg="add del">
        <pc:chgData name="Jay Varma" userId="8d965b7354adb81e" providerId="LiveId" clId="{E45A80D3-EF12-244F-9ECA-08ED7D7DFA5F}" dt="2023-01-29T20:23:58.676" v="3554" actId="2696"/>
        <pc:sldMkLst>
          <pc:docMk/>
          <pc:sldMk cId="2052359772" sldId="1141"/>
        </pc:sldMkLst>
      </pc:sldChg>
      <pc:sldChg chg="add del">
        <pc:chgData name="Jay Varma" userId="8d965b7354adb81e" providerId="LiveId" clId="{E45A80D3-EF12-244F-9ECA-08ED7D7DFA5F}" dt="2023-01-29T20:25:07.207" v="3650" actId="2696"/>
        <pc:sldMkLst>
          <pc:docMk/>
          <pc:sldMk cId="511275871" sldId="1142"/>
        </pc:sldMkLst>
      </pc:sldChg>
      <pc:sldChg chg="modSp add mod modNotesTx">
        <pc:chgData name="Jay Varma" userId="8d965b7354adb81e" providerId="LiveId" clId="{E45A80D3-EF12-244F-9ECA-08ED7D7DFA5F}" dt="2023-01-29T20:23:46.620" v="3551" actId="20577"/>
        <pc:sldMkLst>
          <pc:docMk/>
          <pc:sldMk cId="1375081655" sldId="1143"/>
        </pc:sldMkLst>
      </pc:sldChg>
      <pc:sldChg chg="add">
        <pc:chgData name="Jay Varma" userId="8d965b7354adb81e" providerId="LiveId" clId="{E45A80D3-EF12-244F-9ECA-08ED7D7DFA5F}" dt="2023-01-29T20:25:04.588" v="3649"/>
        <pc:sldMkLst>
          <pc:docMk/>
          <pc:sldMk cId="3241030919" sldId="1144"/>
        </pc:sldMkLst>
      </pc:sldChg>
      <pc:sldChg chg="modSp add mod ord">
        <pc:chgData name="Jay Varma" userId="8d965b7354adb81e" providerId="LiveId" clId="{E45A80D3-EF12-244F-9ECA-08ED7D7DFA5F}" dt="2023-01-29T20:36:58.522" v="3896" actId="20577"/>
        <pc:sldMkLst>
          <pc:docMk/>
          <pc:sldMk cId="2207829958" sldId="1145"/>
        </pc:sldMkLst>
      </pc:sldChg>
      <pc:sldChg chg="modSp add mod">
        <pc:chgData name="Jay Varma" userId="8d965b7354adb81e" providerId="LiveId" clId="{E45A80D3-EF12-244F-9ECA-08ED7D7DFA5F}" dt="2023-01-29T20:41:56.546" v="3920" actId="20577"/>
        <pc:sldMkLst>
          <pc:docMk/>
          <pc:sldMk cId="2944585478" sldId="1146"/>
        </pc:sldMkLst>
      </pc:sldChg>
      <pc:sldChg chg="add del">
        <pc:chgData name="Jay Varma" userId="8d965b7354adb81e" providerId="LiveId" clId="{E45A80D3-EF12-244F-9ECA-08ED7D7DFA5F}" dt="2023-01-29T20:57:33.800" v="4739" actId="2696"/>
        <pc:sldMkLst>
          <pc:docMk/>
          <pc:sldMk cId="3036709276" sldId="1147"/>
        </pc:sldMkLst>
      </pc:sldChg>
      <pc:sldChg chg="add del">
        <pc:chgData name="Jay Varma" userId="8d965b7354adb81e" providerId="LiveId" clId="{E45A80D3-EF12-244F-9ECA-08ED7D7DFA5F}" dt="2023-01-29T21:54:36.456" v="5142" actId="2696"/>
        <pc:sldMkLst>
          <pc:docMk/>
          <pc:sldMk cId="1488068045" sldId="1148"/>
        </pc:sldMkLst>
      </pc:sldChg>
      <pc:sldChg chg="add del">
        <pc:chgData name="Jay Varma" userId="8d965b7354adb81e" providerId="LiveId" clId="{E45A80D3-EF12-244F-9ECA-08ED7D7DFA5F}" dt="2023-01-29T21:55:42.067" v="5234" actId="2696"/>
        <pc:sldMkLst>
          <pc:docMk/>
          <pc:sldMk cId="4275640639" sldId="1149"/>
        </pc:sldMkLst>
      </pc:sldChg>
      <pc:sldChg chg="modSp add del mod">
        <pc:chgData name="Jay Varma" userId="8d965b7354adb81e" providerId="LiveId" clId="{E45A80D3-EF12-244F-9ECA-08ED7D7DFA5F}" dt="2023-01-29T21:52:26.437" v="4973" actId="2696"/>
        <pc:sldMkLst>
          <pc:docMk/>
          <pc:sldMk cId="3795726469" sldId="1150"/>
        </pc:sldMkLst>
      </pc:sldChg>
      <pc:sldChg chg="modSp add mod">
        <pc:chgData name="Jay Varma" userId="8d965b7354adb81e" providerId="LiveId" clId="{E45A80D3-EF12-244F-9ECA-08ED7D7DFA5F}" dt="2023-01-29T21:54:29.337" v="5140" actId="20577"/>
        <pc:sldMkLst>
          <pc:docMk/>
          <pc:sldMk cId="4070184066" sldId="1151"/>
        </pc:sldMkLst>
      </pc:sldChg>
      <pc:sldChg chg="modSp add mod">
        <pc:chgData name="Jay Varma" userId="8d965b7354adb81e" providerId="LiveId" clId="{E45A80D3-EF12-244F-9ECA-08ED7D7DFA5F}" dt="2023-01-29T21:54:16.137" v="5110" actId="114"/>
        <pc:sldMkLst>
          <pc:docMk/>
          <pc:sldMk cId="954092539" sldId="1152"/>
        </pc:sldMkLst>
      </pc:sldChg>
      <pc:sldChg chg="modSp add mod">
        <pc:chgData name="Jay Varma" userId="8d965b7354adb81e" providerId="LiveId" clId="{E45A80D3-EF12-244F-9ECA-08ED7D7DFA5F}" dt="2023-01-29T21:55:48.694" v="5244" actId="20577"/>
        <pc:sldMkLst>
          <pc:docMk/>
          <pc:sldMk cId="434294576" sldId="1153"/>
        </pc:sldMkLst>
      </pc:sldChg>
      <pc:sldChg chg="modSp add mod modClrScheme chgLayout">
        <pc:chgData name="Jay Varma" userId="8d965b7354adb81e" providerId="LiveId" clId="{E45A80D3-EF12-244F-9ECA-08ED7D7DFA5F}" dt="2023-01-29T22:12:03.960" v="5356" actId="20577"/>
        <pc:sldMkLst>
          <pc:docMk/>
          <pc:sldMk cId="4228502822" sldId="1154"/>
        </pc:sldMkLst>
      </pc:sldChg>
      <pc:sldChg chg="modSp add mod ord modClrScheme chgLayout modNotesTx">
        <pc:chgData name="Jay Varma" userId="8d965b7354adb81e" providerId="LiveId" clId="{E45A80D3-EF12-244F-9ECA-08ED7D7DFA5F}" dt="2023-01-29T22:15:01.495" v="5655" actId="20577"/>
        <pc:sldMkLst>
          <pc:docMk/>
          <pc:sldMk cId="700569592" sldId="1155"/>
        </pc:sldMkLst>
      </pc:sldChg>
      <pc:sldChg chg="add del">
        <pc:chgData name="Jay Varma" userId="8d965b7354adb81e" providerId="LiveId" clId="{E45A80D3-EF12-244F-9ECA-08ED7D7DFA5F}" dt="2023-01-29T22:15:03.993" v="5657" actId="2696"/>
        <pc:sldMkLst>
          <pc:docMk/>
          <pc:sldMk cId="2995703913" sldId="1156"/>
        </pc:sldMkLst>
      </pc:sldChg>
      <pc:sldChg chg="add del">
        <pc:chgData name="Jay Varma" userId="8d965b7354adb81e" providerId="LiveId" clId="{E45A80D3-EF12-244F-9ECA-08ED7D7DFA5F}" dt="2023-01-29T22:15:11.698" v="5658" actId="2696"/>
        <pc:sldMkLst>
          <pc:docMk/>
          <pc:sldMk cId="2679588408" sldId="1157"/>
        </pc:sldMkLst>
      </pc:sldChg>
      <pc:sldChg chg="add del">
        <pc:chgData name="Jay Varma" userId="8d965b7354adb81e" providerId="LiveId" clId="{E45A80D3-EF12-244F-9ECA-08ED7D7DFA5F}" dt="2023-01-29T22:17:09.574" v="5715" actId="2696"/>
        <pc:sldMkLst>
          <pc:docMk/>
          <pc:sldMk cId="2461254037" sldId="1158"/>
        </pc:sldMkLst>
      </pc:sldChg>
      <pc:sldChg chg="modSp add del mod">
        <pc:chgData name="Jay Varma" userId="8d965b7354adb81e" providerId="LiveId" clId="{E45A80D3-EF12-244F-9ECA-08ED7D7DFA5F}" dt="2023-01-29T22:17:10.556" v="5716" actId="2696"/>
        <pc:sldMkLst>
          <pc:docMk/>
          <pc:sldMk cId="1164646611" sldId="1159"/>
        </pc:sldMkLst>
      </pc:sldChg>
      <pc:sldChg chg="add del">
        <pc:chgData name="Jay Varma" userId="8d965b7354adb81e" providerId="LiveId" clId="{E45A80D3-EF12-244F-9ECA-08ED7D7DFA5F}" dt="2023-01-29T22:15:03.597" v="5656" actId="2696"/>
        <pc:sldMkLst>
          <pc:docMk/>
          <pc:sldMk cId="2922461613" sldId="1160"/>
        </pc:sldMkLst>
      </pc:sldChg>
      <pc:sldChg chg="add del ord">
        <pc:chgData name="Jay Varma" userId="8d965b7354adb81e" providerId="LiveId" clId="{E45A80D3-EF12-244F-9ECA-08ED7D7DFA5F}" dt="2023-01-29T22:22:07.073" v="5944" actId="2696"/>
        <pc:sldMkLst>
          <pc:docMk/>
          <pc:sldMk cId="3876794135" sldId="1160"/>
        </pc:sldMkLst>
      </pc:sldChg>
      <pc:sldChg chg="addSp delSp modSp add mod">
        <pc:chgData name="Jay Varma" userId="8d965b7354adb81e" providerId="LiveId" clId="{E45A80D3-EF12-244F-9ECA-08ED7D7DFA5F}" dt="2023-01-29T22:17:01.898" v="5714" actId="20577"/>
        <pc:sldMkLst>
          <pc:docMk/>
          <pc:sldMk cId="2711162700" sldId="1161"/>
        </pc:sldMkLst>
      </pc:sldChg>
      <pc:sldChg chg="addSp delSp modSp add mod ord modClrScheme chgLayout">
        <pc:chgData name="Jay Varma" userId="8d965b7354adb81e" providerId="LiveId" clId="{E45A80D3-EF12-244F-9ECA-08ED7D7DFA5F}" dt="2023-01-29T22:20:43.046" v="5943" actId="20577"/>
        <pc:sldMkLst>
          <pc:docMk/>
          <pc:sldMk cId="2722267473" sldId="1162"/>
        </pc:sldMkLst>
      </pc:sldChg>
      <pc:sldChg chg="add del">
        <pc:chgData name="Jay Varma" userId="8d965b7354adb81e" providerId="LiveId" clId="{E45A80D3-EF12-244F-9ECA-08ED7D7DFA5F}" dt="2023-01-29T22:22:07.459" v="5945" actId="2696"/>
        <pc:sldMkLst>
          <pc:docMk/>
          <pc:sldMk cId="639293940" sldId="1163"/>
        </pc:sldMkLst>
      </pc:sldChg>
      <pc:sldChg chg="modSp add mod">
        <pc:chgData name="Jay Varma" userId="8d965b7354adb81e" providerId="LiveId" clId="{E45A80D3-EF12-244F-9ECA-08ED7D7DFA5F}" dt="2023-01-29T22:22:37.982" v="5948" actId="255"/>
        <pc:sldMkLst>
          <pc:docMk/>
          <pc:sldMk cId="4177727322" sldId="1163"/>
        </pc:sldMkLst>
      </pc:sldChg>
      <pc:sldChg chg="addSp delSp modSp add mod modClrScheme chgLayout modNotesTx">
        <pc:chgData name="Jay Varma" userId="8d965b7354adb81e" providerId="LiveId" clId="{E45A80D3-EF12-244F-9ECA-08ED7D7DFA5F}" dt="2023-01-29T22:25:35.644" v="6139" actId="20577"/>
        <pc:sldMkLst>
          <pc:docMk/>
          <pc:sldMk cId="1595545330" sldId="1164"/>
        </pc:sldMkLst>
      </pc:sldChg>
      <pc:sldChg chg="add del">
        <pc:chgData name="Jay Varma" userId="8d965b7354adb81e" providerId="LiveId" clId="{E45A80D3-EF12-244F-9ECA-08ED7D7DFA5F}" dt="2023-01-29T22:22:07.895" v="5946" actId="2696"/>
        <pc:sldMkLst>
          <pc:docMk/>
          <pc:sldMk cId="2159950113" sldId="1164"/>
        </pc:sldMkLst>
      </pc:sldChg>
      <pc:sldChg chg="add del">
        <pc:chgData name="Jay Varma" userId="8d965b7354adb81e" providerId="LiveId" clId="{E45A80D3-EF12-244F-9ECA-08ED7D7DFA5F}" dt="2023-01-29T22:26:55.500" v="6181" actId="2696"/>
        <pc:sldMkLst>
          <pc:docMk/>
          <pc:sldMk cId="2511345431" sldId="1165"/>
        </pc:sldMkLst>
      </pc:sldChg>
      <pc:sldChg chg="modSp add del mod">
        <pc:chgData name="Jay Varma" userId="8d965b7354adb81e" providerId="LiveId" clId="{E45A80D3-EF12-244F-9ECA-08ED7D7DFA5F}" dt="2023-01-29T22:31:07.879" v="6423" actId="2696"/>
        <pc:sldMkLst>
          <pc:docMk/>
          <pc:sldMk cId="2082985184" sldId="1166"/>
        </pc:sldMkLst>
      </pc:sldChg>
      <pc:sldChg chg="modSp add mod">
        <pc:chgData name="Jay Varma" userId="8d965b7354adb81e" providerId="LiveId" clId="{E45A80D3-EF12-244F-9ECA-08ED7D7DFA5F}" dt="2023-01-29T22:26:42.211" v="6180" actId="404"/>
        <pc:sldMkLst>
          <pc:docMk/>
          <pc:sldMk cId="3084063477" sldId="1167"/>
        </pc:sldMkLst>
      </pc:sldChg>
      <pc:sldChg chg="add del">
        <pc:chgData name="Jay Varma" userId="8d965b7354adb81e" providerId="LiveId" clId="{E45A80D3-EF12-244F-9ECA-08ED7D7DFA5F}" dt="2023-01-29T22:31:08.216" v="6424" actId="2696"/>
        <pc:sldMkLst>
          <pc:docMk/>
          <pc:sldMk cId="4185877134" sldId="1168"/>
        </pc:sldMkLst>
      </pc:sldChg>
      <pc:sldChg chg="modSp add mod">
        <pc:chgData name="Jay Varma" userId="8d965b7354adb81e" providerId="LiveId" clId="{E45A80D3-EF12-244F-9ECA-08ED7D7DFA5F}" dt="2023-01-29T22:31:04.391" v="6422" actId="20577"/>
        <pc:sldMkLst>
          <pc:docMk/>
          <pc:sldMk cId="2347073906" sldId="1169"/>
        </pc:sldMkLst>
      </pc:sldChg>
      <pc:sldChg chg="add del">
        <pc:chgData name="Jay Varma" userId="8d965b7354adb81e" providerId="LiveId" clId="{E45A80D3-EF12-244F-9ECA-08ED7D7DFA5F}" dt="2023-01-29T22:35:48.520" v="6453" actId="2696"/>
        <pc:sldMkLst>
          <pc:docMk/>
          <pc:sldMk cId="3012397687" sldId="1170"/>
        </pc:sldMkLst>
      </pc:sldChg>
      <pc:sldChg chg="add del">
        <pc:chgData name="Jay Varma" userId="8d965b7354adb81e" providerId="LiveId" clId="{E45A80D3-EF12-244F-9ECA-08ED7D7DFA5F}" dt="2023-01-29T22:36:40.035" v="6498" actId="2696"/>
        <pc:sldMkLst>
          <pc:docMk/>
          <pc:sldMk cId="1584532663" sldId="1171"/>
        </pc:sldMkLst>
      </pc:sldChg>
      <pc:sldChg chg="add del">
        <pc:chgData name="Jay Varma" userId="8d965b7354adb81e" providerId="LiveId" clId="{E45A80D3-EF12-244F-9ECA-08ED7D7DFA5F}" dt="2023-01-29T22:40:36.104" v="6660" actId="2696"/>
        <pc:sldMkLst>
          <pc:docMk/>
          <pc:sldMk cId="3318459686" sldId="1172"/>
        </pc:sldMkLst>
      </pc:sldChg>
      <pc:sldChg chg="add del">
        <pc:chgData name="Jay Varma" userId="8d965b7354adb81e" providerId="LiveId" clId="{E45A80D3-EF12-244F-9ECA-08ED7D7DFA5F}" dt="2023-01-29T22:40:40.192" v="6661" actId="2696"/>
        <pc:sldMkLst>
          <pc:docMk/>
          <pc:sldMk cId="3951052191" sldId="1173"/>
        </pc:sldMkLst>
      </pc:sldChg>
      <pc:sldChg chg="add del">
        <pc:chgData name="Jay Varma" userId="8d965b7354adb81e" providerId="LiveId" clId="{E45A80D3-EF12-244F-9ECA-08ED7D7DFA5F}" dt="2023-01-29T22:42:14.043" v="6731" actId="2696"/>
        <pc:sldMkLst>
          <pc:docMk/>
          <pc:sldMk cId="3904662464" sldId="1174"/>
        </pc:sldMkLst>
      </pc:sldChg>
      <pc:sldChg chg="modSp add mod">
        <pc:chgData name="Jay Varma" userId="8d965b7354adb81e" providerId="LiveId" clId="{E45A80D3-EF12-244F-9ECA-08ED7D7DFA5F}" dt="2023-01-29T22:35:47.050" v="6452" actId="20577"/>
        <pc:sldMkLst>
          <pc:docMk/>
          <pc:sldMk cId="342741411" sldId="1175"/>
        </pc:sldMkLst>
      </pc:sldChg>
      <pc:sldChg chg="addSp delSp modSp add mod">
        <pc:chgData name="Jay Varma" userId="8d965b7354adb81e" providerId="LiveId" clId="{E45A80D3-EF12-244F-9ECA-08ED7D7DFA5F}" dt="2023-01-29T22:40:28.287" v="6658" actId="1038"/>
        <pc:sldMkLst>
          <pc:docMk/>
          <pc:sldMk cId="2272389302" sldId="1176"/>
        </pc:sldMkLst>
      </pc:sldChg>
      <pc:sldChg chg="modSp add mod">
        <pc:chgData name="Jay Varma" userId="8d965b7354adb81e" providerId="LiveId" clId="{E45A80D3-EF12-244F-9ECA-08ED7D7DFA5F}" dt="2023-01-29T22:42:10.033" v="6730" actId="114"/>
        <pc:sldMkLst>
          <pc:docMk/>
          <pc:sldMk cId="4253205269" sldId="1177"/>
        </pc:sldMkLst>
      </pc:sldChg>
      <pc:sldChg chg="add del">
        <pc:chgData name="Jay Varma" userId="8d965b7354adb81e" providerId="LiveId" clId="{E45A80D3-EF12-244F-9ECA-08ED7D7DFA5F}" dt="2023-01-29T22:46:15.504" v="6884" actId="2696"/>
        <pc:sldMkLst>
          <pc:docMk/>
          <pc:sldMk cId="215384899" sldId="1178"/>
        </pc:sldMkLst>
      </pc:sldChg>
      <pc:sldChg chg="add del">
        <pc:chgData name="Jay Varma" userId="8d965b7354adb81e" providerId="LiveId" clId="{E45A80D3-EF12-244F-9ECA-08ED7D7DFA5F}" dt="2023-01-29T22:43:55.401" v="6821" actId="2696"/>
        <pc:sldMkLst>
          <pc:docMk/>
          <pc:sldMk cId="3339988229" sldId="1179"/>
        </pc:sldMkLst>
      </pc:sldChg>
      <pc:sldChg chg="add del">
        <pc:chgData name="Jay Varma" userId="8d965b7354adb81e" providerId="LiveId" clId="{E45A80D3-EF12-244F-9ECA-08ED7D7DFA5F}" dt="2023-01-29T22:46:15.804" v="6885" actId="2696"/>
        <pc:sldMkLst>
          <pc:docMk/>
          <pc:sldMk cId="1161142728" sldId="1180"/>
        </pc:sldMkLst>
      </pc:sldChg>
      <pc:sldChg chg="add del">
        <pc:chgData name="Jay Varma" userId="8d965b7354adb81e" providerId="LiveId" clId="{E45A80D3-EF12-244F-9ECA-08ED7D7DFA5F}" dt="2023-01-29T22:46:50.157" v="6893" actId="2696"/>
        <pc:sldMkLst>
          <pc:docMk/>
          <pc:sldMk cId="1083461077" sldId="1181"/>
        </pc:sldMkLst>
      </pc:sldChg>
      <pc:sldChg chg="modSp add mod">
        <pc:chgData name="Jay Varma" userId="8d965b7354adb81e" providerId="LiveId" clId="{E45A80D3-EF12-244F-9ECA-08ED7D7DFA5F}" dt="2023-01-29T22:43:15.568" v="6747" actId="20577"/>
        <pc:sldMkLst>
          <pc:docMk/>
          <pc:sldMk cId="2431248332" sldId="1182"/>
        </pc:sldMkLst>
      </pc:sldChg>
      <pc:sldChg chg="modSp add mod">
        <pc:chgData name="Jay Varma" userId="8d965b7354adb81e" providerId="LiveId" clId="{E45A80D3-EF12-244F-9ECA-08ED7D7DFA5F}" dt="2023-01-29T22:47:14.278" v="6919" actId="20577"/>
        <pc:sldMkLst>
          <pc:docMk/>
          <pc:sldMk cId="3096500930" sldId="1183"/>
        </pc:sldMkLst>
      </pc:sldChg>
      <pc:sldChg chg="modSp add del mod modNotesTx">
        <pc:chgData name="Jay Varma" userId="8d965b7354adb81e" providerId="LiveId" clId="{E45A80D3-EF12-244F-9ECA-08ED7D7DFA5F}" dt="2023-01-29T22:49:43.736" v="7059" actId="2696"/>
        <pc:sldMkLst>
          <pc:docMk/>
          <pc:sldMk cId="3257913911" sldId="1184"/>
        </pc:sldMkLst>
      </pc:sldChg>
      <pc:sldChg chg="add del">
        <pc:chgData name="Jay Varma" userId="8d965b7354adb81e" providerId="LiveId" clId="{E45A80D3-EF12-244F-9ECA-08ED7D7DFA5F}" dt="2023-01-29T22:48:14.212" v="6924" actId="2696"/>
        <pc:sldMkLst>
          <pc:docMk/>
          <pc:sldMk cId="1822339294" sldId="1185"/>
        </pc:sldMkLst>
      </pc:sldChg>
      <pc:sldChg chg="add del">
        <pc:chgData name="Jay Varma" userId="8d965b7354adb81e" providerId="LiveId" clId="{E45A80D3-EF12-244F-9ECA-08ED7D7DFA5F}" dt="2023-01-29T22:49:44.460" v="7060" actId="2696"/>
        <pc:sldMkLst>
          <pc:docMk/>
          <pc:sldMk cId="2801366950" sldId="1186"/>
        </pc:sldMkLst>
      </pc:sldChg>
      <pc:sldChg chg="add del">
        <pc:chgData name="Jay Varma" userId="8d965b7354adb81e" providerId="LiveId" clId="{E45A80D3-EF12-244F-9ECA-08ED7D7DFA5F}" dt="2023-01-29T22:49:45.452" v="7061" actId="2696"/>
        <pc:sldMkLst>
          <pc:docMk/>
          <pc:sldMk cId="1967163624" sldId="1187"/>
        </pc:sldMkLst>
      </pc:sldChg>
      <pc:sldChg chg="add del">
        <pc:chgData name="Jay Varma" userId="8d965b7354adb81e" providerId="LiveId" clId="{E45A80D3-EF12-244F-9ECA-08ED7D7DFA5F}" dt="2023-01-29T22:50:10.587" v="7084" actId="2696"/>
        <pc:sldMkLst>
          <pc:docMk/>
          <pc:sldMk cId="1014613548" sldId="1188"/>
        </pc:sldMkLst>
      </pc:sldChg>
      <pc:sldChg chg="add del">
        <pc:chgData name="Jay Varma" userId="8d965b7354adb81e" providerId="LiveId" clId="{E45A80D3-EF12-244F-9ECA-08ED7D7DFA5F}" dt="2023-01-29T22:51:15.930" v="7114" actId="2696"/>
        <pc:sldMkLst>
          <pc:docMk/>
          <pc:sldMk cId="2285284853" sldId="1189"/>
        </pc:sldMkLst>
      </pc:sldChg>
      <pc:sldChg chg="add del">
        <pc:chgData name="Jay Varma" userId="8d965b7354adb81e" providerId="LiveId" clId="{E45A80D3-EF12-244F-9ECA-08ED7D7DFA5F}" dt="2023-01-29T22:51:51.586" v="7128" actId="2696"/>
        <pc:sldMkLst>
          <pc:docMk/>
          <pc:sldMk cId="2472820567" sldId="1190"/>
        </pc:sldMkLst>
      </pc:sldChg>
      <pc:sldChg chg="add del">
        <pc:chgData name="Jay Varma" userId="8d965b7354adb81e" providerId="LiveId" clId="{E45A80D3-EF12-244F-9ECA-08ED7D7DFA5F}" dt="2023-01-29T22:51:55.882" v="7129" actId="2696"/>
        <pc:sldMkLst>
          <pc:docMk/>
          <pc:sldMk cId="1971374099" sldId="1191"/>
        </pc:sldMkLst>
      </pc:sldChg>
      <pc:sldChg chg="add del">
        <pc:chgData name="Jay Varma" userId="8d965b7354adb81e" providerId="LiveId" clId="{E45A80D3-EF12-244F-9ECA-08ED7D7DFA5F}" dt="2023-01-29T22:52:23.709" v="7140" actId="2696"/>
        <pc:sldMkLst>
          <pc:docMk/>
          <pc:sldMk cId="3024116389" sldId="1192"/>
        </pc:sldMkLst>
      </pc:sldChg>
      <pc:sldChg chg="add del">
        <pc:chgData name="Jay Varma" userId="8d965b7354adb81e" providerId="LiveId" clId="{E45A80D3-EF12-244F-9ECA-08ED7D7DFA5F}" dt="2023-01-29T22:52:07.718" v="7130" actId="2696"/>
        <pc:sldMkLst>
          <pc:docMk/>
          <pc:sldMk cId="273634935" sldId="1193"/>
        </pc:sldMkLst>
      </pc:sldChg>
      <pc:sldChg chg="add del">
        <pc:chgData name="Jay Varma" userId="8d965b7354adb81e" providerId="LiveId" clId="{E45A80D3-EF12-244F-9ECA-08ED7D7DFA5F}" dt="2023-01-29T22:53:06.510" v="7160" actId="2696"/>
        <pc:sldMkLst>
          <pc:docMk/>
          <pc:sldMk cId="28043968" sldId="1194"/>
        </pc:sldMkLst>
      </pc:sldChg>
      <pc:sldChg chg="add del">
        <pc:chgData name="Jay Varma" userId="8d965b7354adb81e" providerId="LiveId" clId="{E45A80D3-EF12-244F-9ECA-08ED7D7DFA5F}" dt="2023-01-29T22:52:33.523" v="7145" actId="2696"/>
        <pc:sldMkLst>
          <pc:docMk/>
          <pc:sldMk cId="3608015069" sldId="1195"/>
        </pc:sldMkLst>
      </pc:sldChg>
      <pc:sldChg chg="add del">
        <pc:chgData name="Jay Varma" userId="8d965b7354adb81e" providerId="LiveId" clId="{E45A80D3-EF12-244F-9ECA-08ED7D7DFA5F}" dt="2023-01-29T22:53:52.710" v="7207" actId="2696"/>
        <pc:sldMkLst>
          <pc:docMk/>
          <pc:sldMk cId="2205709635" sldId="1196"/>
        </pc:sldMkLst>
      </pc:sldChg>
      <pc:sldChg chg="add del">
        <pc:chgData name="Jay Varma" userId="8d965b7354adb81e" providerId="LiveId" clId="{E45A80D3-EF12-244F-9ECA-08ED7D7DFA5F}" dt="2023-01-29T22:53:54.372" v="7208" actId="2696"/>
        <pc:sldMkLst>
          <pc:docMk/>
          <pc:sldMk cId="3723038657" sldId="1197"/>
        </pc:sldMkLst>
      </pc:sldChg>
      <pc:sldChg chg="modSp add mod">
        <pc:chgData name="Jay Varma" userId="8d965b7354adb81e" providerId="LiveId" clId="{E45A80D3-EF12-244F-9ECA-08ED7D7DFA5F}" dt="2023-01-29T22:50:07.408" v="7083" actId="20577"/>
        <pc:sldMkLst>
          <pc:docMk/>
          <pc:sldMk cId="3795453460" sldId="1198"/>
        </pc:sldMkLst>
      </pc:sldChg>
      <pc:sldChg chg="modSp add del mod">
        <pc:chgData name="Jay Varma" userId="8d965b7354adb81e" providerId="LiveId" clId="{E45A80D3-EF12-244F-9ECA-08ED7D7DFA5F}" dt="2023-01-29T22:51:13.841" v="7113" actId="2696"/>
        <pc:sldMkLst>
          <pc:docMk/>
          <pc:sldMk cId="1237415257" sldId="1199"/>
        </pc:sldMkLst>
      </pc:sldChg>
      <pc:sldChg chg="modSp add mod ord">
        <pc:chgData name="Jay Varma" userId="8d965b7354adb81e" providerId="LiveId" clId="{E45A80D3-EF12-244F-9ECA-08ED7D7DFA5F}" dt="2023-01-29T22:51:12.398" v="7112" actId="20578"/>
        <pc:sldMkLst>
          <pc:docMk/>
          <pc:sldMk cId="4181404306" sldId="1200"/>
        </pc:sldMkLst>
      </pc:sldChg>
      <pc:sldChg chg="modSp add mod">
        <pc:chgData name="Jay Varma" userId="8d965b7354adb81e" providerId="LiveId" clId="{E45A80D3-EF12-244F-9ECA-08ED7D7DFA5F}" dt="2023-01-29T22:51:47.613" v="7127" actId="20577"/>
        <pc:sldMkLst>
          <pc:docMk/>
          <pc:sldMk cId="2855530580" sldId="1201"/>
        </pc:sldMkLst>
      </pc:sldChg>
      <pc:sldChg chg="modSp add mod">
        <pc:chgData name="Jay Varma" userId="8d965b7354adb81e" providerId="LiveId" clId="{E45A80D3-EF12-244F-9ECA-08ED7D7DFA5F}" dt="2023-01-29T22:52:19.102" v="7139" actId="20577"/>
        <pc:sldMkLst>
          <pc:docMk/>
          <pc:sldMk cId="3779053421" sldId="1202"/>
        </pc:sldMkLst>
      </pc:sldChg>
      <pc:sldChg chg="modSp add mod">
        <pc:chgData name="Jay Varma" userId="8d965b7354adb81e" providerId="LiveId" clId="{E45A80D3-EF12-244F-9ECA-08ED7D7DFA5F}" dt="2023-01-29T22:53:01.075" v="7158" actId="20577"/>
        <pc:sldMkLst>
          <pc:docMk/>
          <pc:sldMk cId="1939720793" sldId="1203"/>
        </pc:sldMkLst>
      </pc:sldChg>
      <pc:sldChg chg="add del">
        <pc:chgData name="Jay Varma" userId="8d965b7354adb81e" providerId="LiveId" clId="{E45A80D3-EF12-244F-9ECA-08ED7D7DFA5F}" dt="2023-01-29T22:53:03.536" v="7159" actId="2696"/>
        <pc:sldMkLst>
          <pc:docMk/>
          <pc:sldMk cId="4061656304" sldId="1204"/>
        </pc:sldMkLst>
      </pc:sldChg>
      <pc:sldChg chg="modSp add mod">
        <pc:chgData name="Jay Varma" userId="8d965b7354adb81e" providerId="LiveId" clId="{E45A80D3-EF12-244F-9ECA-08ED7D7DFA5F}" dt="2023-01-29T22:54:24.126" v="7228" actId="1035"/>
        <pc:sldMkLst>
          <pc:docMk/>
          <pc:sldMk cId="2613570372" sldId="1205"/>
        </pc:sldMkLst>
      </pc:sldChg>
      <pc:sldChg chg="add del">
        <pc:chgData name="Jay Varma" userId="8d965b7354adb81e" providerId="LiveId" clId="{E45A80D3-EF12-244F-9ECA-08ED7D7DFA5F}" dt="2023-01-29T23:01:36.443" v="7570" actId="2696"/>
        <pc:sldMkLst>
          <pc:docMk/>
          <pc:sldMk cId="2675076337" sldId="1206"/>
        </pc:sldMkLst>
      </pc:sldChg>
      <pc:sldChg chg="add del">
        <pc:chgData name="Jay Varma" userId="8d965b7354adb81e" providerId="LiveId" clId="{E45A80D3-EF12-244F-9ECA-08ED7D7DFA5F}" dt="2023-01-29T23:01:37.175" v="7571" actId="2696"/>
        <pc:sldMkLst>
          <pc:docMk/>
          <pc:sldMk cId="1128789068" sldId="1207"/>
        </pc:sldMkLst>
      </pc:sldChg>
      <pc:sldChg chg="add del">
        <pc:chgData name="Jay Varma" userId="8d965b7354adb81e" providerId="LiveId" clId="{E45A80D3-EF12-244F-9ECA-08ED7D7DFA5F}" dt="2023-01-29T22:56:47.316" v="7256" actId="2696"/>
        <pc:sldMkLst>
          <pc:docMk/>
          <pc:sldMk cId="4114997103" sldId="1208"/>
        </pc:sldMkLst>
      </pc:sldChg>
      <pc:sldChg chg="add del">
        <pc:chgData name="Jay Varma" userId="8d965b7354adb81e" providerId="LiveId" clId="{E45A80D3-EF12-244F-9ECA-08ED7D7DFA5F}" dt="2023-01-29T23:01:34.709" v="7569" actId="2696"/>
        <pc:sldMkLst>
          <pc:docMk/>
          <pc:sldMk cId="3268276715" sldId="1209"/>
        </pc:sldMkLst>
      </pc:sldChg>
      <pc:sldChg chg="modSp add mod">
        <pc:chgData name="Jay Varma" userId="8d965b7354adb81e" providerId="LiveId" clId="{E45A80D3-EF12-244F-9ECA-08ED7D7DFA5F}" dt="2023-01-29T22:54:44.401" v="7245" actId="20577"/>
        <pc:sldMkLst>
          <pc:docMk/>
          <pc:sldMk cId="2019473949" sldId="1210"/>
        </pc:sldMkLst>
      </pc:sldChg>
      <pc:sldChg chg="addSp delSp modSp add mod">
        <pc:chgData name="Jay Varma" userId="8d965b7354adb81e" providerId="LiveId" clId="{E45A80D3-EF12-244F-9ECA-08ED7D7DFA5F}" dt="2023-01-29T22:56:48.974" v="7257"/>
        <pc:sldMkLst>
          <pc:docMk/>
          <pc:sldMk cId="2493842603" sldId="1211"/>
        </pc:sldMkLst>
      </pc:sldChg>
      <pc:sldChg chg="addSp delSp modSp add mod">
        <pc:chgData name="Jay Varma" userId="8d965b7354adb81e" providerId="LiveId" clId="{E45A80D3-EF12-244F-9ECA-08ED7D7DFA5F}" dt="2023-01-29T22:59:48.804" v="7471" actId="1035"/>
        <pc:sldMkLst>
          <pc:docMk/>
          <pc:sldMk cId="944455391" sldId="1212"/>
        </pc:sldMkLst>
      </pc:sldChg>
      <pc:sldChg chg="add del">
        <pc:chgData name="Jay Varma" userId="8d965b7354adb81e" providerId="LiveId" clId="{E45A80D3-EF12-244F-9ECA-08ED7D7DFA5F}" dt="2023-01-29T22:59:56.700" v="7472" actId="2696"/>
        <pc:sldMkLst>
          <pc:docMk/>
          <pc:sldMk cId="2961169205" sldId="1213"/>
        </pc:sldMkLst>
      </pc:sldChg>
      <pc:sldChg chg="addSp delSp modSp add mod">
        <pc:chgData name="Jay Varma" userId="8d965b7354adb81e" providerId="LiveId" clId="{E45A80D3-EF12-244F-9ECA-08ED7D7DFA5F}" dt="2023-01-29T23:00:14.014" v="7476" actId="14100"/>
        <pc:sldMkLst>
          <pc:docMk/>
          <pc:sldMk cId="1624259936" sldId="1214"/>
        </pc:sldMkLst>
      </pc:sldChg>
      <pc:sldChg chg="modSp add mod">
        <pc:chgData name="Jay Varma" userId="8d965b7354adb81e" providerId="LiveId" clId="{E45A80D3-EF12-244F-9ECA-08ED7D7DFA5F}" dt="2023-01-29T23:01:28.222" v="7568" actId="20577"/>
        <pc:sldMkLst>
          <pc:docMk/>
          <pc:sldMk cId="4206898768" sldId="121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1151993983222203"/>
                  <c:y val="0.1071584420918301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032-4A45-88A1-6A5E63FD4BC0}"/>
                </c:ext>
              </c:extLst>
            </c:dLbl>
            <c:dLbl>
              <c:idx val="1"/>
              <c:layout>
                <c:manualLayout>
                  <c:x val="6.6809452307145509E-2"/>
                  <c:y val="-0.1694881536052570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032-4A45-88A1-6A5E63FD4BC0}"/>
                </c:ext>
              </c:extLst>
            </c:dLbl>
            <c:dLbl>
              <c:idx val="2"/>
              <c:layout>
                <c:manualLayout>
                  <c:x val="0.17877409210176268"/>
                  <c:y val="-2.112998214148200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032-4A45-88A1-6A5E63FD4BC0}"/>
                </c:ext>
              </c:extLst>
            </c:dLbl>
            <c:dLbl>
              <c:idx val="3"/>
              <c:layout>
                <c:manualLayout>
                  <c:x val="0.18077016448292257"/>
                  <c:y val="0.1706075196462033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032-4A45-88A1-6A5E63FD4B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Qt4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</c:v>
                </c:pt>
                <c:pt idx="1">
                  <c:v>31</c:v>
                </c:pt>
                <c:pt idx="2">
                  <c:v>15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32-4A45-88A1-6A5E63FD4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1151993983222203"/>
                  <c:y val="0.1071584420918301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8E0-4949-989F-894893201A94}"/>
                </c:ext>
              </c:extLst>
            </c:dLbl>
            <c:dLbl>
              <c:idx val="1"/>
              <c:layout>
                <c:manualLayout>
                  <c:x val="6.6809452307145509E-2"/>
                  <c:y val="-0.1694881536052570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8E0-4949-989F-894893201A94}"/>
                </c:ext>
              </c:extLst>
            </c:dLbl>
            <c:dLbl>
              <c:idx val="2"/>
              <c:layout>
                <c:manualLayout>
                  <c:x val="0.17877409210176268"/>
                  <c:y val="-2.112998214148200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8E0-4949-989F-894893201A94}"/>
                </c:ext>
              </c:extLst>
            </c:dLbl>
            <c:dLbl>
              <c:idx val="3"/>
              <c:layout>
                <c:manualLayout>
                  <c:x val="0.18077016448292257"/>
                  <c:y val="0.1706075196462033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E0-4949-989F-894893201A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Qt4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</c:v>
                </c:pt>
                <c:pt idx="1">
                  <c:v>31</c:v>
                </c:pt>
                <c:pt idx="2">
                  <c:v>15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E0-4949-989F-894893201A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1151993983222203"/>
                  <c:y val="0.1071584420918301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E37-4544-AA69-456A32F80C99}"/>
                </c:ext>
              </c:extLst>
            </c:dLbl>
            <c:dLbl>
              <c:idx val="1"/>
              <c:layout>
                <c:manualLayout>
                  <c:x val="6.6809452307145509E-2"/>
                  <c:y val="-0.1694881536052570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37-4544-AA69-456A32F80C99}"/>
                </c:ext>
              </c:extLst>
            </c:dLbl>
            <c:dLbl>
              <c:idx val="2"/>
              <c:layout>
                <c:manualLayout>
                  <c:x val="0.17877409210176268"/>
                  <c:y val="-2.112998214148200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E37-4544-AA69-456A32F80C99}"/>
                </c:ext>
              </c:extLst>
            </c:dLbl>
            <c:dLbl>
              <c:idx val="3"/>
              <c:layout>
                <c:manualLayout>
                  <c:x val="0.18077016448292257"/>
                  <c:y val="0.1706075196462033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37-4544-AA69-456A32F80C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Qt4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</c:v>
                </c:pt>
                <c:pt idx="1">
                  <c:v>31</c:v>
                </c:pt>
                <c:pt idx="2">
                  <c:v>15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37-4544-AA69-456A32F80C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0"/>
              <c:layout>
                <c:manualLayout>
                  <c:x val="-0.21151993983222203"/>
                  <c:y val="0.1071584420918301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04C-8946-95EA-33CA83327E6D}"/>
                </c:ext>
              </c:extLst>
            </c:dLbl>
            <c:dLbl>
              <c:idx val="1"/>
              <c:layout>
                <c:manualLayout>
                  <c:x val="6.6809452307145509E-2"/>
                  <c:y val="-0.1694881536052570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4C-8946-95EA-33CA83327E6D}"/>
                </c:ext>
              </c:extLst>
            </c:dLbl>
            <c:dLbl>
              <c:idx val="2"/>
              <c:layout>
                <c:manualLayout>
                  <c:x val="0.17877409210176268"/>
                  <c:y val="-2.112998214148200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04C-8946-95EA-33CA83327E6D}"/>
                </c:ext>
              </c:extLst>
            </c:dLbl>
            <c:dLbl>
              <c:idx val="3"/>
              <c:layout>
                <c:manualLayout>
                  <c:x val="0.18077016448292257"/>
                  <c:y val="0.1706075196462033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4C-8946-95EA-33CA83327E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Qt4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</c:v>
                </c:pt>
                <c:pt idx="1">
                  <c:v>31</c:v>
                </c:pt>
                <c:pt idx="2">
                  <c:v>15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4C-8946-95EA-33CA83327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49804541086755"/>
          <c:y val="5.2094785316069092E-2"/>
          <c:w val="0.83350193249522109"/>
          <c:h val="0.65393859669165932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2B00-7541-AB8F-D9D4FC86B503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0.2</c:v>
                </c:pt>
                <c:pt idx="2">
                  <c:v>0.45</c:v>
                </c:pt>
                <c:pt idx="3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00-7541-AB8F-D9D4FC86B5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65490688"/>
        <c:axId val="165492224"/>
      </c:barChart>
      <c:catAx>
        <c:axId val="1654906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65492224"/>
        <c:crosses val="autoZero"/>
        <c:auto val="1"/>
        <c:lblAlgn val="ctr"/>
        <c:lblOffset val="100"/>
        <c:noMultiLvlLbl val="0"/>
      </c:catAx>
      <c:valAx>
        <c:axId val="16549222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one"/>
        <c:crossAx val="1654906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9D880E72-C0D1-7B4E-95F7-AA2918E085BC}" type="datetimeFigureOut">
              <a:rPr lang="en-US" smtClean="0"/>
              <a:pPr/>
              <a:t>6/2/25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25FBFBE2-5FC1-6D49-9CB1-BEBD9B36BD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21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835B1ABD-57F1-1B46-A417-3C7D1F2A85D0}" type="datetimeFigureOut">
              <a:rPr lang="en-US" smtClean="0"/>
              <a:pPr/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1"/>
            <a:ext cx="5621020" cy="4190524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33FF746A-9A42-BC49-B5AB-F8339C12B1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9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25E8258D-880E-0F47-83D9-4F0DA656A7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DB27C728-927C-514E-96D6-0B986387B49E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38B92-A15D-5349-B253-B5AEC1FA062F}"/>
              </a:ext>
            </a:extLst>
          </p:cNvPr>
          <p:cNvSpPr txBox="1"/>
          <p:nvPr/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 cap="flat">
            <a:noFill/>
          </a:ln>
        </p:spPr>
        <p:txBody>
          <a:bodyPr lIns="93177" tIns="46589" rIns="93177" bIns="46589" anchor="b"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7DC009-D526-134B-A8DE-0C179AB655DF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41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4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1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2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5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3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61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5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61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7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11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0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03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72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8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7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8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0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7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4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87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746A-9A42-BC49-B5AB-F8339C12B1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4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101678" y="1488002"/>
            <a:ext cx="7553497" cy="742436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Cover Slide Title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1677" y="2240676"/>
            <a:ext cx="5602442" cy="66214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1101677" y="3884669"/>
            <a:ext cx="3893268" cy="465717"/>
          </a:xfrm>
        </p:spPr>
        <p:txBody>
          <a:bodyPr anchor="b">
            <a:no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138579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896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415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416C9241-3456-034C-9CD5-5524C99088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25862" y="368981"/>
            <a:ext cx="5615994" cy="327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3600" b="1" dirty="0">
                <a:solidFill>
                  <a:schemeClr val="bg1"/>
                </a:solidFill>
                <a:latin typeface="Cambria" panose="02040503050406030204" pitchFamily="18" charset="0"/>
              </a:rPr>
              <a:t>[Presentation Title]</a:t>
            </a:r>
          </a:p>
          <a:p>
            <a:pPr algn="r"/>
            <a:r>
              <a:rPr lang="en-US" altLang="en-US" sz="2700" b="1" i="1" dirty="0">
                <a:solidFill>
                  <a:schemeClr val="bg1"/>
                </a:solidFill>
                <a:latin typeface="Cambria" panose="02040503050406030204" pitchFamily="18" charset="0"/>
              </a:rPr>
              <a:t>[Presentation Subtitle]</a:t>
            </a:r>
          </a:p>
          <a:p>
            <a:pPr algn="r"/>
            <a:endParaRPr lang="en-US" altLang="en-US" sz="15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endParaRPr lang="en-US" altLang="en-US" sz="15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endParaRPr lang="en-US" altLang="en-US" sz="15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endParaRPr lang="en-US" altLang="en-US" sz="15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endParaRPr lang="en-US" altLang="en-US" sz="15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endParaRPr lang="en-US" altLang="en-US" sz="15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endParaRPr lang="en-US" altLang="en-US" sz="15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endParaRPr lang="en-US" altLang="en-US" sz="15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r"/>
            <a:r>
              <a:rPr lang="en-US" alt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[Presenter Name]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B2AEBB-ADFC-5343-967C-A42D4C015A7F}"/>
              </a:ext>
            </a:extLst>
          </p:cNvPr>
          <p:cNvSpPr/>
          <p:nvPr userDrawn="1"/>
        </p:nvSpPr>
        <p:spPr>
          <a:xfrm>
            <a:off x="0" y="4085035"/>
            <a:ext cx="9144000" cy="1058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0503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0900-6AB7-C84D-9A24-D0FF2F45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EA36-06D5-EA43-B9B3-D73675653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AE302D6-D84C-9046-8DE0-F2041513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B9BF878-C145-BD40-A13F-76E3A159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D0245F8-5D69-D04C-871D-28461BCF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30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9C25-B013-1849-BEA6-14C1A382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1DD0-21CB-2447-8C2C-3794AC2EC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4BF0A-423C-3A4E-888F-E3C89D60B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6014F35-624B-3645-B6B7-B40A5D1AD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731749C-EE54-CC42-8A21-5F86C983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763D803-93A5-BC4A-8783-E3AC7DEB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6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7E52-5037-F248-8A64-FC942016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3EE23-C5C4-6742-A706-B7FE7BFEC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0BB61-2E0D-AC45-82BB-BE58ED255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009F9-43A2-5F4F-AFCF-43F290BAD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82CE9-6990-D844-A467-DF7129C51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C65D3F-7829-E54B-B165-8C91FFBA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0FA5FF8-3508-D647-9662-E3E78E67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65EC80F-D786-0F42-BC8D-76AAC791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72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C138-A0F5-7F4A-A9E6-4B565FD3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E8C212-D5D9-0941-A103-932064C8A6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33102-D1D6-2846-9A38-2D88DA76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ECC90-8747-3D44-A8E2-952584D8F56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543FDE-580D-204C-A6EE-21BEFC2EB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2510418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07A94A2-A155-EC45-AC7B-8EDCF12D9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16791" y="1369219"/>
            <a:ext cx="2510418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4787FC-8C4B-3948-923F-F2D50F1173C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04932" y="1369219"/>
            <a:ext cx="2510418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5543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C138-A0F5-7F4A-A9E6-4B565FD3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E8C212-D5D9-0941-A103-932064C8A6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33102-D1D6-2846-9A38-2D88DA76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ECC90-8747-3D44-A8E2-952584D8F56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543FDE-580D-204C-A6EE-21BEFC2EB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1880375" cy="326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07A94A2-A155-EC45-AC7B-8EDCF12D9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30758" y="1369219"/>
            <a:ext cx="1880375" cy="326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4787FC-8C4B-3948-923F-F2D50F1173C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32867" y="1369219"/>
            <a:ext cx="1880375" cy="326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81CF3E-F096-524E-9CED-E1DE34BDC7A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634975" y="1369219"/>
            <a:ext cx="1880375" cy="326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7995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4B29-7CF5-5343-8A97-B1B9DBE3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CBDF73-3C88-934C-AD16-8625E72E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2A9FA0-33FD-4744-A289-F0E4987B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EB9736-760F-6440-8EBF-B643129F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07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5666F-F046-EB45-A633-559B7935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EEE55-881D-0F44-9D12-47C0A135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23C44-7CAC-4348-9568-60DFF90C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7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75855" y="1884382"/>
            <a:ext cx="7671260" cy="685800"/>
          </a:xfrm>
        </p:spPr>
        <p:txBody>
          <a:bodyPr lIns="0" bIns="0">
            <a:noAutofit/>
          </a:bodyPr>
          <a:lstStyle>
            <a:lvl1pPr algn="l">
              <a:lnSpc>
                <a:spcPct val="90000"/>
              </a:lnSpc>
              <a:defRPr sz="4800" b="1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Divider Title</a:t>
            </a:r>
            <a:br>
              <a:rPr lang="en-US" dirty="0"/>
            </a:b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75855" y="2570182"/>
            <a:ext cx="5720204" cy="66214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Title</a:t>
            </a:r>
          </a:p>
        </p:txBody>
      </p:sp>
    </p:spTree>
    <p:extLst>
      <p:ext uri="{BB962C8B-B14F-4D97-AF65-F5344CB8AC3E}">
        <p14:creationId xmlns:p14="http://schemas.microsoft.com/office/powerpoint/2010/main" val="421575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EF7701B-F4DD-9C40-A32C-D522151BC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84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6CCA-0A5E-2A4D-A88E-84737D0D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854E-4446-0B4A-9B3E-70B2CAF62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F82C5-5EA9-B94B-8553-E7951468B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5EDD2D2-09CB-4D4F-94B8-C107693B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B8C499F-264F-E44D-AD88-37A9E762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080AB8-CBA4-D444-96D9-8C3C4AAB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4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C781-2FA1-F843-99A5-657BD708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9FE190-3D65-F749-B2F6-F1E72ED31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FE9A5-E002-6549-906F-847F9C65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4042D08-793B-8740-889D-CA5088E8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251DAEC-165F-1446-9D35-F105DEE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E79CC5-09D9-7047-85CE-98FC3F2B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4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A48C4-4D1A-024A-8D49-42FAA086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0C870-B16F-8B42-B006-757C9328B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38250-F76C-AB40-8765-8246B1D7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8934BC-EA82-C948-9A17-42CF0128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MBA/MS in Healthcare Leadership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2A6A9-4E98-8A41-9DDF-B726229C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1DEF6-CE63-5E42-A78C-1B8C3836C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28062-C00C-8C45-BFF1-8932329ED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A716-DBA9-4345-BDF2-87B3B203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854FC2D-A0B2-EF4B-A671-88E7F5469E74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C806-ADD9-1E4E-B349-EF40A66E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83F11-EC78-DE4A-8FBF-80A59CE9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0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92689" y="1448533"/>
            <a:ext cx="7652347" cy="2313101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 baseline="0">
                <a:solidFill>
                  <a:schemeClr val="tx1"/>
                </a:solidFill>
                <a:latin typeface="Arial"/>
                <a:cs typeface="Arial"/>
              </a:defRPr>
            </a:lvl3pPr>
            <a:lvl4pPr marL="0">
              <a:defRPr sz="1500">
                <a:solidFill>
                  <a:srgbClr val="7F7F7F"/>
                </a:solidFill>
                <a:latin typeface="Arial"/>
                <a:cs typeface="Arial"/>
              </a:defRPr>
            </a:lvl4pPr>
            <a:lvl5pPr marL="457200">
              <a:defRPr sz="1500">
                <a:solidFill>
                  <a:srgbClr val="7F7F7F"/>
                </a:solidFill>
                <a:latin typeface="Arial"/>
                <a:cs typeface="Arial"/>
              </a:defRPr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dirty="0"/>
              <a:t>First Level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 copy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s-UY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 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81E629-F60F-5245-B880-A84FF24A9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689" y="863285"/>
            <a:ext cx="7824373" cy="542611"/>
          </a:xfrm>
        </p:spPr>
        <p:txBody>
          <a:bodyPr lIns="0" tIns="0" rIns="0" bIns="0" anchor="t">
            <a:normAutofit/>
          </a:bodyPr>
          <a:lstStyle>
            <a:lvl1pPr algn="l">
              <a:defRPr sz="3000" b="1" i="0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4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87015" y="1278034"/>
            <a:ext cx="3744913" cy="3005870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dirty="0"/>
              <a:t>First Level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 copy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 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7015" y="865396"/>
            <a:ext cx="7824373" cy="585248"/>
          </a:xfrm>
        </p:spPr>
        <p:txBody>
          <a:bodyPr lIns="0" tIns="0" rIns="0" bIns="0" anchor="t">
            <a:normAutofit/>
          </a:bodyPr>
          <a:lstStyle>
            <a:lvl1pPr algn="l">
              <a:defRPr sz="3000" b="1" i="0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66558" y="865396"/>
            <a:ext cx="3554338" cy="2681864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1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7563" y="908228"/>
            <a:ext cx="7619615" cy="623685"/>
          </a:xfrm>
        </p:spPr>
        <p:txBody>
          <a:bodyPr lIns="0" tIns="0" rIns="0" bIns="0" anchor="t">
            <a:noAutofit/>
          </a:bodyPr>
          <a:lstStyle>
            <a:lvl1pPr algn="l">
              <a:defRPr sz="3000" b="1" i="0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87562" y="1347780"/>
            <a:ext cx="3681846" cy="3229844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dirty="0"/>
              <a:t>First Level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 copy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s-UY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 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4D62DE5-6937-0A41-ADEB-619FDD91411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331" y="1347780"/>
            <a:ext cx="3681846" cy="2397427"/>
          </a:xfrm>
        </p:spPr>
        <p:txBody>
          <a:bodyPr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kumimoji="0" lang="es-UY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1">
                <a:solidFill>
                  <a:srgbClr val="000000"/>
                </a:solidFill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 sz="1800" b="1">
                <a:solidFill>
                  <a:srgbClr val="000000"/>
                </a:solidFill>
              </a:defRPr>
            </a:lvl3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3200" dirty="0"/>
              <a:t>First Level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 copy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s-UY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 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01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986074-BAB1-7E44-86DB-948BAB16BD41}"/>
              </a:ext>
            </a:extLst>
          </p:cNvPr>
          <p:cNvSpPr txBox="1">
            <a:spLocks/>
          </p:cNvSpPr>
          <p:nvPr userDrawn="1"/>
        </p:nvSpPr>
        <p:spPr>
          <a:xfrm>
            <a:off x="680342" y="971348"/>
            <a:ext cx="7619615" cy="6236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 baseline="0">
                <a:solidFill>
                  <a:srgbClr val="A20815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000" baseline="0" dirty="0">
                <a:solidFill>
                  <a:schemeClr val="tx2"/>
                </a:solidFill>
              </a:rPr>
              <a:t>Insert Title Here – Pie Charts</a:t>
            </a:r>
            <a:br>
              <a:rPr lang="en-US" sz="3000" baseline="0" dirty="0">
                <a:solidFill>
                  <a:schemeClr val="tx2"/>
                </a:solidFill>
              </a:rPr>
            </a:br>
            <a:endParaRPr lang="en-US" sz="3000" baseline="0" dirty="0">
              <a:solidFill>
                <a:schemeClr val="tx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9D840D-5679-A940-8D91-5CEC013911D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0342" y="2956485"/>
            <a:ext cx="6490949" cy="180704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marR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400" baseline="0" smtClean="0">
                <a:solidFill>
                  <a:schemeClr val="tx1"/>
                </a:solidFill>
                <a:effectLst/>
              </a:defRPr>
            </a:lvl3pPr>
          </a:lstStyle>
          <a:p>
            <a:pPr marL="0" marR="0" lvl="2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Git rest que </a:t>
            </a:r>
            <a:r>
              <a:rPr lang="en-US" dirty="0" err="1">
                <a:effectLst/>
                <a:latin typeface="Helvetica" pitchFamily="2" charset="0"/>
              </a:rPr>
              <a:t>eatur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aut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reius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aut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harion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conserc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hicimporiasi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beriatq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uidicta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tendamusda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nimus</a:t>
            </a:r>
            <a:r>
              <a:rPr lang="en-US" dirty="0">
                <a:effectLst/>
                <a:latin typeface="Helvetica" pitchFamily="2" charset="0"/>
              </a:rPr>
              <a:t> qui </a:t>
            </a:r>
            <a:r>
              <a:rPr lang="en-US" dirty="0" err="1">
                <a:effectLst/>
                <a:latin typeface="Helvetica" pitchFamily="2" charset="0"/>
              </a:rPr>
              <a:t>reperum</a:t>
            </a:r>
            <a:r>
              <a:rPr lang="en-US" dirty="0">
                <a:effectLst/>
                <a:latin typeface="Helvetica" pitchFamily="2" charset="0"/>
              </a:rPr>
              <a:t> il </a:t>
            </a:r>
            <a:r>
              <a:rPr lang="en-US" dirty="0" err="1">
                <a:effectLst/>
                <a:latin typeface="Helvetica" pitchFamily="2" charset="0"/>
              </a:rPr>
              <a:t>ipsande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ssuntinti</a:t>
            </a:r>
            <a:r>
              <a:rPr lang="en-US" dirty="0">
                <a:effectLst/>
                <a:latin typeface="Helvetica" pitchFamily="2" charset="0"/>
              </a:rPr>
              <a:t> a que </a:t>
            </a:r>
            <a:r>
              <a:rPr lang="en-US" dirty="0" err="1">
                <a:effectLst/>
                <a:latin typeface="Helvetica" pitchFamily="2" charset="0"/>
              </a:rPr>
              <a:t>elibusc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iliqui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voluptur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magnihi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llestio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bea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volluptatur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ut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quidunt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unt</a:t>
            </a:r>
            <a:r>
              <a:rPr lang="en-US" dirty="0">
                <a:effectLst/>
                <a:latin typeface="Helvetica" pitchFamily="2" charset="0"/>
              </a:rPr>
              <a:t> que </a:t>
            </a:r>
            <a:r>
              <a:rPr lang="en-US" dirty="0" err="1">
                <a:effectLst/>
                <a:latin typeface="Helvetica" pitchFamily="2" charset="0"/>
              </a:rPr>
              <a:t>pra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dercitaqui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rerferibus</a:t>
            </a:r>
            <a:r>
              <a:rPr lang="en-US" dirty="0">
                <a:effectLst/>
                <a:latin typeface="Helvetica" pitchFamily="2" charset="0"/>
              </a:rPr>
              <a:t> id et </a:t>
            </a:r>
            <a:r>
              <a:rPr lang="en-US" dirty="0" err="1">
                <a:effectLst/>
                <a:latin typeface="Helvetica" pitchFamily="2" charset="0"/>
              </a:rPr>
              <a:t>fuga</a:t>
            </a:r>
            <a:r>
              <a:rPr lang="en-US" dirty="0">
                <a:effectLst/>
                <a:latin typeface="Helvetica" pitchFamily="2" charset="0"/>
              </a:rPr>
              <a:t>. </a:t>
            </a:r>
            <a:r>
              <a:rPr lang="en-US" dirty="0" err="1">
                <a:effectLst/>
                <a:latin typeface="Helvetica" pitchFamily="2" charset="0"/>
              </a:rPr>
              <a:t>Ita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parcium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faccusam</a:t>
            </a:r>
            <a:r>
              <a:rPr lang="en-US" dirty="0">
                <a:effectLst/>
                <a:latin typeface="Helvetica" pitchFamily="2" charset="0"/>
              </a:rPr>
              <a:t> quid </a:t>
            </a:r>
            <a:r>
              <a:rPr lang="en-US" dirty="0" err="1">
                <a:effectLst/>
                <a:latin typeface="Helvetica" pitchFamily="2" charset="0"/>
              </a:rPr>
              <a:t>quis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modias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nonseri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stotass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incium</a:t>
            </a:r>
            <a:r>
              <a:rPr lang="en-US" dirty="0">
                <a:effectLst/>
                <a:latin typeface="Helvetica" pitchFamily="2" charset="0"/>
              </a:rPr>
              <a:t> ipsum </a:t>
            </a:r>
            <a:r>
              <a:rPr lang="en-US" dirty="0" err="1">
                <a:effectLst/>
                <a:latin typeface="Helvetica" pitchFamily="2" charset="0"/>
              </a:rPr>
              <a:t>ipsant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acearument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optat</a:t>
            </a:r>
            <a:endParaRPr lang="en-US" dirty="0"/>
          </a:p>
        </p:txBody>
      </p:sp>
      <p:graphicFrame>
        <p:nvGraphicFramePr>
          <p:cNvPr id="6" name="Chart Placeholder 11">
            <a:extLst>
              <a:ext uri="{FF2B5EF4-FFF2-40B4-BE49-F238E27FC236}">
                <a16:creationId xmlns:a16="http://schemas.microsoft.com/office/drawing/2014/main" id="{D032D877-3039-CD49-8208-C2C467757B25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358320803"/>
              </p:ext>
            </p:extLst>
          </p:nvPr>
        </p:nvGraphicFramePr>
        <p:xfrm>
          <a:off x="533797" y="1311016"/>
          <a:ext cx="1890713" cy="1636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Placeholder 11">
            <a:extLst>
              <a:ext uri="{FF2B5EF4-FFF2-40B4-BE49-F238E27FC236}">
                <a16:creationId xmlns:a16="http://schemas.microsoft.com/office/drawing/2014/main" id="{BC3C1A4B-A177-0446-8462-D2EE3501CA7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779422034"/>
              </p:ext>
            </p:extLst>
          </p:nvPr>
        </p:nvGraphicFramePr>
        <p:xfrm>
          <a:off x="4391034" y="1311016"/>
          <a:ext cx="1890713" cy="1636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Placeholder 11">
            <a:extLst>
              <a:ext uri="{FF2B5EF4-FFF2-40B4-BE49-F238E27FC236}">
                <a16:creationId xmlns:a16="http://schemas.microsoft.com/office/drawing/2014/main" id="{BC03DB7C-5B01-F446-878D-A0DABAE8127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76103224"/>
              </p:ext>
            </p:extLst>
          </p:nvPr>
        </p:nvGraphicFramePr>
        <p:xfrm>
          <a:off x="6384737" y="1301741"/>
          <a:ext cx="1890713" cy="1636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Placeholder 11">
            <a:extLst>
              <a:ext uri="{FF2B5EF4-FFF2-40B4-BE49-F238E27FC236}">
                <a16:creationId xmlns:a16="http://schemas.microsoft.com/office/drawing/2014/main" id="{6DED1AF8-E5EC-0041-AB35-8A52AAFB1C96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693835860"/>
              </p:ext>
            </p:extLst>
          </p:nvPr>
        </p:nvGraphicFramePr>
        <p:xfrm>
          <a:off x="2500321" y="1301741"/>
          <a:ext cx="1890713" cy="1636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2281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Placeholder 7">
            <a:extLst>
              <a:ext uri="{FF2B5EF4-FFF2-40B4-BE49-F238E27FC236}">
                <a16:creationId xmlns:a16="http://schemas.microsoft.com/office/drawing/2014/main" id="{4E3F724F-E3D3-3B43-AEB3-838AA12447C5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774644290"/>
              </p:ext>
            </p:extLst>
          </p:nvPr>
        </p:nvGraphicFramePr>
        <p:xfrm>
          <a:off x="3398656" y="1357358"/>
          <a:ext cx="3739149" cy="2996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D14AEE8-1DB7-1449-B308-66FDDFA84F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165" y="846859"/>
            <a:ext cx="7824373" cy="585248"/>
          </a:xfrm>
        </p:spPr>
        <p:txBody>
          <a:bodyPr lIns="0" tIns="0" rIns="0" bIns="0" anchor="t">
            <a:normAutofit/>
          </a:bodyPr>
          <a:lstStyle>
            <a:lvl1pPr algn="l">
              <a:defRPr sz="3000" b="1" i="0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- Bar Chart and Copy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64134D-9A5F-0343-B145-7A3A381C0AE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98165" y="1357358"/>
            <a:ext cx="2665700" cy="218481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lang="en-US" smtClean="0">
                <a:effectLst/>
              </a:defRPr>
            </a:lvl1pPr>
            <a:lvl2pPr marL="0" indent="0">
              <a:buNone/>
              <a:defRPr/>
            </a:lvl2pPr>
            <a:lvl3pPr marL="0" marR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aseline="0">
                <a:solidFill>
                  <a:schemeClr val="tx1"/>
                </a:solidFill>
              </a:defRPr>
            </a:lvl3pPr>
          </a:lstStyle>
          <a:p>
            <a:pPr marL="0" marR="0" lvl="2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Git rest que </a:t>
            </a:r>
            <a:r>
              <a:rPr lang="en-US" dirty="0" err="1">
                <a:effectLst/>
                <a:latin typeface="Helvetica" pitchFamily="2" charset="0"/>
              </a:rPr>
              <a:t>eatur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aut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reius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aut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harion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conserc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hicimporiasi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beriatq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uidicta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tendamusda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nimus</a:t>
            </a:r>
            <a:r>
              <a:rPr lang="en-US" dirty="0">
                <a:effectLst/>
                <a:latin typeface="Helvetica" pitchFamily="2" charset="0"/>
              </a:rPr>
              <a:t> qui </a:t>
            </a:r>
            <a:r>
              <a:rPr lang="en-US" dirty="0" err="1">
                <a:effectLst/>
                <a:latin typeface="Helvetica" pitchFamily="2" charset="0"/>
              </a:rPr>
              <a:t>reperum</a:t>
            </a:r>
            <a:r>
              <a:rPr lang="en-US" dirty="0">
                <a:effectLst/>
                <a:latin typeface="Helvetica" pitchFamily="2" charset="0"/>
              </a:rPr>
              <a:t> il </a:t>
            </a:r>
            <a:r>
              <a:rPr lang="en-US" dirty="0" err="1">
                <a:effectLst/>
                <a:latin typeface="Helvetica" pitchFamily="2" charset="0"/>
              </a:rPr>
              <a:t>ipsande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ssuntinti</a:t>
            </a:r>
            <a:r>
              <a:rPr lang="en-US" dirty="0">
                <a:effectLst/>
                <a:latin typeface="Helvetica" pitchFamily="2" charset="0"/>
              </a:rPr>
              <a:t> a que </a:t>
            </a:r>
            <a:r>
              <a:rPr lang="en-US" dirty="0" err="1">
                <a:effectLst/>
                <a:latin typeface="Helvetica" pitchFamily="2" charset="0"/>
              </a:rPr>
              <a:t>elibusc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iliqui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voluptur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magihi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llestio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bea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Placeholder 4">
            <a:extLst>
              <a:ext uri="{FF2B5EF4-FFF2-40B4-BE49-F238E27FC236}">
                <a16:creationId xmlns:a16="http://schemas.microsoft.com/office/drawing/2014/main" id="{3FFF4598-4AE6-F341-8D98-57DA5B11C791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109426657"/>
              </p:ext>
            </p:extLst>
          </p:nvPr>
        </p:nvGraphicFramePr>
        <p:xfrm>
          <a:off x="681738" y="2021129"/>
          <a:ext cx="6160056" cy="24705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0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00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110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5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5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5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5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5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05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05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1415" marR="81415" marT="30530" marB="3053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1C9689F-B068-1644-8E85-D41AAB099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738" y="784014"/>
            <a:ext cx="7824373" cy="585248"/>
          </a:xfrm>
        </p:spPr>
        <p:txBody>
          <a:bodyPr lIns="0" tIns="0" rIns="0" bIns="0" anchor="t">
            <a:normAutofit/>
          </a:bodyPr>
          <a:lstStyle>
            <a:lvl1pPr algn="l">
              <a:defRPr sz="3000" b="1" i="0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 - Table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4B4E13-5107-9D41-97D0-CB2D947DC10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8653" y="1178237"/>
            <a:ext cx="7824373" cy="58524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mtClean="0">
                <a:effectLst/>
              </a:defRPr>
            </a:lvl1pPr>
            <a:lvl2pPr marL="0" indent="0">
              <a:buNone/>
              <a:defRPr/>
            </a:lvl2pPr>
            <a:lvl3pPr marL="0" marR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aseline="0">
                <a:solidFill>
                  <a:schemeClr val="tx1"/>
                </a:solidFill>
              </a:defRPr>
            </a:lvl3pPr>
          </a:lstStyle>
          <a:p>
            <a:pPr marL="0" marR="0" lvl="2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Git rest que </a:t>
            </a:r>
            <a:r>
              <a:rPr lang="en-US" dirty="0" err="1">
                <a:effectLst/>
                <a:latin typeface="Helvetica" pitchFamily="2" charset="0"/>
              </a:rPr>
              <a:t>eatur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aut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reius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aut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harion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conserc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hicimporiasi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beriatq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uidicta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tendamusda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nimus</a:t>
            </a:r>
            <a:r>
              <a:rPr lang="en-US" dirty="0">
                <a:effectLst/>
                <a:latin typeface="Helvetica" pitchFamily="2" charset="0"/>
              </a:rPr>
              <a:t> qui </a:t>
            </a:r>
            <a:r>
              <a:rPr lang="en-US" dirty="0" err="1">
                <a:effectLst/>
                <a:latin typeface="Helvetica" pitchFamily="2" charset="0"/>
              </a:rPr>
              <a:t>reperum</a:t>
            </a:r>
            <a:r>
              <a:rPr lang="en-US" dirty="0">
                <a:effectLst/>
                <a:latin typeface="Helvetica" pitchFamily="2" charset="0"/>
              </a:rPr>
              <a:t> il </a:t>
            </a:r>
            <a:r>
              <a:rPr lang="en-US" dirty="0" err="1">
                <a:effectLst/>
                <a:latin typeface="Helvetica" pitchFamily="2" charset="0"/>
              </a:rPr>
              <a:t>ipsande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ssuntinti</a:t>
            </a:r>
            <a:r>
              <a:rPr lang="en-US" dirty="0">
                <a:effectLst/>
                <a:latin typeface="Helvetica" pitchFamily="2" charset="0"/>
              </a:rPr>
              <a:t> a que </a:t>
            </a:r>
            <a:r>
              <a:rPr lang="en-US" dirty="0" err="1">
                <a:effectLst/>
                <a:latin typeface="Helvetica" pitchFamily="2" charset="0"/>
              </a:rPr>
              <a:t>elibusc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iliqui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voluptur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magnihi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llestio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bea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volluptatur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8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80546" y="1329596"/>
            <a:ext cx="2177520" cy="1884392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292560" y="1329596"/>
            <a:ext cx="2177520" cy="1884392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5919826" y="1329596"/>
            <a:ext cx="2177520" cy="1884392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680546" y="3317012"/>
            <a:ext cx="2177520" cy="78191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21"/>
          </p:nvPr>
        </p:nvSpPr>
        <p:spPr>
          <a:xfrm>
            <a:off x="3292560" y="3317012"/>
            <a:ext cx="2177520" cy="78191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2"/>
          </p:nvPr>
        </p:nvSpPr>
        <p:spPr>
          <a:xfrm>
            <a:off x="5919826" y="3317012"/>
            <a:ext cx="2177520" cy="781915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5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137160">
              <a:lnSpc>
                <a:spcPct val="120000"/>
              </a:lnSpc>
              <a:buClr>
                <a:srgbClr val="8D8E8D"/>
              </a:buClr>
              <a:buFont typeface="Lucida Grande"/>
              <a:buChar char="-"/>
              <a:defRPr sz="1500">
                <a:solidFill>
                  <a:schemeClr val="tx1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500">
                <a:latin typeface="Arial"/>
                <a:cs typeface="Arial"/>
              </a:defRPr>
            </a:lvl3pPr>
            <a:lvl4pPr marL="1371600" indent="0">
              <a:buFontTx/>
              <a:buNone/>
              <a:defRPr sz="1500">
                <a:latin typeface="Arial"/>
                <a:cs typeface="Arial"/>
              </a:defRPr>
            </a:lvl4pPr>
            <a:lvl5pPr marL="1828800" indent="0">
              <a:buFontTx/>
              <a:buNone/>
              <a:defRPr sz="15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083A2-86B1-434E-96ED-9538F6A72B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202" y="846859"/>
            <a:ext cx="7824373" cy="585248"/>
          </a:xfrm>
        </p:spPr>
        <p:txBody>
          <a:bodyPr lIns="0" tIns="0" rIns="0" bIns="0" anchor="t">
            <a:normAutofit/>
          </a:bodyPr>
          <a:lstStyle>
            <a:lvl1pPr algn="l">
              <a:defRPr sz="3000" b="1" i="0" baseline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Insert Title Here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4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079257"/>
            <a:ext cx="77343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UY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</a:t>
            </a:r>
            <a:r>
              <a:rPr kumimoji="0" lang="es-UY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s-UY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copy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4311873" y="4862513"/>
            <a:ext cx="5202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1" kern="1200">
                <a:solidFill>
                  <a:srgbClr val="8D8E8D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3BF4A0-F7E7-4F05-98F8-4325DF1FDB43}" type="slidenum">
              <a:rPr lang="en-US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51" r:id="rId3"/>
    <p:sldLayoutId id="2147483652" r:id="rId4"/>
    <p:sldLayoutId id="2147483653" r:id="rId5"/>
    <p:sldLayoutId id="2147483668" r:id="rId6"/>
    <p:sldLayoutId id="2147483669" r:id="rId7"/>
    <p:sldLayoutId id="2147483670" r:id="rId8"/>
    <p:sldLayoutId id="2147483654" r:id="rId9"/>
    <p:sldLayoutId id="2147483667" r:id="rId10"/>
    <p:sldLayoutId id="2147483687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A20815"/>
          </a:solidFill>
          <a:latin typeface="Arial"/>
          <a:ea typeface="+mj-ea"/>
          <a:cs typeface="Arial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400" kern="1200">
          <a:solidFill>
            <a:srgbClr val="7F7F7F"/>
          </a:solidFill>
          <a:latin typeface="Arial"/>
          <a:ea typeface="+mn-ea"/>
          <a:cs typeface="Arial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500" b="1" kern="1200">
          <a:solidFill>
            <a:schemeClr val="accent3"/>
          </a:solidFill>
          <a:latin typeface="Arial"/>
          <a:ea typeface="+mn-ea"/>
          <a:cs typeface="Arial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1500" kern="1200">
          <a:solidFill>
            <a:srgbClr val="7F7F7F"/>
          </a:solidFill>
          <a:latin typeface="Arial"/>
          <a:ea typeface="+mn-ea"/>
          <a:cs typeface="Arial"/>
        </a:defRPr>
      </a:lvl3pPr>
      <a:lvl4pPr marL="0" indent="-228600" algn="l" defTabSz="457200" rtl="0" eaLnBrk="1" latinLnBrk="0" hangingPunct="1">
        <a:spcBef>
          <a:spcPct val="20000"/>
        </a:spcBef>
        <a:buFont typeface="Arial"/>
        <a:buChar char="–"/>
        <a:defRPr sz="1500" kern="1200">
          <a:solidFill>
            <a:srgbClr val="7F7F7F"/>
          </a:solidFill>
          <a:latin typeface="Arial"/>
          <a:ea typeface="+mn-ea"/>
          <a:cs typeface="Arial"/>
        </a:defRPr>
      </a:lvl4pPr>
      <a:lvl5pPr marL="457200" indent="-228600" algn="l" defTabSz="457200" rtl="0" eaLnBrk="1" latinLnBrk="0" hangingPunct="1">
        <a:spcBef>
          <a:spcPct val="20000"/>
        </a:spcBef>
        <a:buFont typeface="Arial"/>
        <a:buChar char="»"/>
        <a:defRPr sz="1500" kern="1200">
          <a:solidFill>
            <a:srgbClr val="7F7F7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98AE3-4A2A-B448-8E79-4A2F8B7F4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65A8-DE52-2245-B85B-DF46F0277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5FCF0-1B2E-054D-AF81-D4E8569DA0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C6165DDE-7F48-BA4F-BEDE-E438DE02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C8FAFFD-57EE-DE4F-9E74-86D5FDF7F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Executive MBA/MS in Healthcare Leadership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CE392CF-DD6E-8B4D-9212-125A66D07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E3CD2-ECF7-A149-A504-A4E2CA0EFEFF}" type="datetimeFigureOut">
              <a:rPr lang="en-US" smtClean="0"/>
              <a:t>6/2/25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0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36/bmjopen-2020-04464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extBox 3">
            <a:extLst>
              <a:ext uri="{FF2B5EF4-FFF2-40B4-BE49-F238E27FC236}">
                <a16:creationId xmlns:a16="http://schemas.microsoft.com/office/drawing/2014/main" id="{58596A21-8903-4044-A6C2-68B1A08B0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4" y="368982"/>
            <a:ext cx="8424142" cy="318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685800"/>
            <a:r>
              <a:rPr lang="en-US" altLang="en-US" sz="3300" b="1" dirty="0">
                <a:latin typeface="Cambria" panose="02040503050406030204" pitchFamily="18" charset="0"/>
              </a:rPr>
              <a:t>Evidence-Based Decision Making</a:t>
            </a:r>
          </a:p>
          <a:p>
            <a:pPr algn="ctr" defTabSz="685800"/>
            <a:r>
              <a:rPr lang="en-US" altLang="en-US" sz="3300" b="1" dirty="0">
                <a:latin typeface="Cambria" panose="02040503050406030204" pitchFamily="18" charset="0"/>
              </a:rPr>
              <a:t>In Healthcare</a:t>
            </a:r>
          </a:p>
          <a:p>
            <a:pPr algn="ctr" defTabSz="685800"/>
            <a:r>
              <a:rPr lang="en-US" altLang="en-US" sz="3300" b="1" i="1" dirty="0">
                <a:latin typeface="Cambria" panose="02040503050406030204" pitchFamily="18" charset="0"/>
              </a:rPr>
              <a:t>Systematic Reviews and Meta-Analysis</a:t>
            </a:r>
          </a:p>
          <a:p>
            <a:pPr algn="ctr" defTabSz="685800"/>
            <a:endParaRPr lang="en-US" altLang="en-US" sz="1500" dirty="0">
              <a:latin typeface="Cambria" panose="02040503050406030204" pitchFamily="18" charset="0"/>
            </a:endParaRPr>
          </a:p>
          <a:p>
            <a:pPr algn="ctr" defTabSz="685800"/>
            <a:endParaRPr lang="en-US" altLang="en-US" sz="1500" dirty="0">
              <a:latin typeface="Cambria" panose="02040503050406030204" pitchFamily="18" charset="0"/>
            </a:endParaRPr>
          </a:p>
          <a:p>
            <a:pPr algn="ctr" defTabSz="685800"/>
            <a:endParaRPr lang="en-US" altLang="en-US" sz="1500" dirty="0">
              <a:latin typeface="Cambria" panose="02040503050406030204" pitchFamily="18" charset="0"/>
            </a:endParaRPr>
          </a:p>
          <a:p>
            <a:pPr algn="ctr" defTabSz="685800"/>
            <a:endParaRPr lang="en-US" altLang="en-US" sz="1500" dirty="0">
              <a:latin typeface="Cambria" panose="02040503050406030204" pitchFamily="18" charset="0"/>
            </a:endParaRPr>
          </a:p>
          <a:p>
            <a:pPr algn="ctr" defTabSz="685800"/>
            <a:r>
              <a:rPr lang="en-US" altLang="en-US" sz="2100" dirty="0">
                <a:latin typeface="Cambria" panose="02040503050406030204" pitchFamily="18" charset="0"/>
              </a:rPr>
              <a:t>Jay K. Varma, MD</a:t>
            </a:r>
          </a:p>
          <a:p>
            <a:pPr algn="ctr" defTabSz="685800"/>
            <a:r>
              <a:rPr lang="en-US" altLang="en-US" sz="2100" dirty="0">
                <a:latin typeface="Cambria" panose="02040503050406030204" pitchFamily="18" charset="0"/>
              </a:rPr>
              <a:t>https://</a:t>
            </a:r>
            <a:r>
              <a:rPr lang="en-US" altLang="en-US" sz="2100" dirty="0" err="1">
                <a:latin typeface="Cambria" panose="02040503050406030204" pitchFamily="18" charset="0"/>
              </a:rPr>
              <a:t>drjayvarma.com</a:t>
            </a:r>
            <a:endParaRPr lang="en-US" altLang="en-US" sz="2100" dirty="0"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466C8-62EC-FCF8-CC7D-6BBC43C03329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6450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Well-defined research question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Standardized approach, i.e., strict protocol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Comprehensive literature search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Free of bias (publication bias, language bias)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Documentation of all methods for searching and deciding what to include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Up-to-date as possible 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Optimum Review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A86BD-DD90-EEB5-9A0D-67D380BEAFEB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811904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r>
              <a:rPr lang="en-US" sz="2400" b="0" u="sng" dirty="0"/>
              <a:t>Population</a:t>
            </a:r>
            <a:r>
              <a:rPr lang="en-US" sz="2400" b="0" dirty="0"/>
              <a:t>: the population to whom recommendation applies</a:t>
            </a:r>
          </a:p>
          <a:p>
            <a:r>
              <a:rPr lang="en-US" sz="2400" b="0" u="sng" dirty="0"/>
              <a:t>Intervention</a:t>
            </a:r>
            <a:r>
              <a:rPr lang="en-US" sz="2400" b="0" dirty="0"/>
              <a:t>: the medication, vaccine, test, or action you will perform on the population</a:t>
            </a:r>
          </a:p>
          <a:p>
            <a:r>
              <a:rPr lang="en-US" sz="2400" b="0" u="sng" dirty="0"/>
              <a:t>Comparison</a:t>
            </a:r>
            <a:r>
              <a:rPr lang="en-US" sz="2400" b="0" dirty="0"/>
              <a:t>: the alternative interventions, including doing nothing</a:t>
            </a:r>
          </a:p>
          <a:p>
            <a:r>
              <a:rPr lang="en-US" sz="2400" b="0" u="sng" dirty="0"/>
              <a:t>Outcome</a:t>
            </a:r>
            <a:r>
              <a:rPr lang="en-US" sz="2400" b="0" dirty="0"/>
              <a:t>: beneficial outcomes (e.g., survival) and harmful outcomes</a:t>
            </a:r>
          </a:p>
          <a:p>
            <a:pPr marL="0" indent="0">
              <a:buNone/>
            </a:pPr>
            <a:endParaRPr lang="en-US" sz="2400" b="0" dirty="0"/>
          </a:p>
          <a:p>
            <a:endParaRPr lang="en-US" sz="2400" b="0" dirty="0"/>
          </a:p>
          <a:p>
            <a:pPr>
              <a:lnSpc>
                <a:spcPct val="90000"/>
              </a:lnSpc>
            </a:pPr>
            <a:endParaRPr lang="en-US" altLang="en-US" sz="2400" b="0" dirty="0"/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Define Your Research Question Well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8AA71-BAA1-5101-27EF-1AFAFD403AFD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699072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Includes millions of citations and abstracts from more than 4000 journals back to 1948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Updated weekly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Biased toward US journals</a:t>
            </a:r>
          </a:p>
          <a:p>
            <a:pPr>
              <a:lnSpc>
                <a:spcPct val="90000"/>
              </a:lnSpc>
            </a:pPr>
            <a:endParaRPr lang="en-US" altLang="en-US" sz="2400" b="0" dirty="0"/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Electronic Databases: PubMed/Medline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A60AF-7919-0A95-4D19-0B44CD134D44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334184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Biomedical and pharmacological database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&gt;20 million records, &gt;7000 journals, back to 1947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Strong coverage of drug literature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Overlap with Medline averages 34% but can vary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More global coverage than PubMed/Medline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Electronic Databases: Embase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00630-A1A5-7702-6E5A-A56E48EF52B2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27201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Cochrane Database of Systematic Reviews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Contains more than 4000 systematic reviews and more than 1900 protocols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Founded in 1993 and named in honor of Archie Cochrane, who wrote in 1979, "It is surely a great criticism of our profession that we have not organized a critical summary, by specialty or subspecialty, adapted periodically, of all relevant randomized controlled trials” </a:t>
            </a:r>
          </a:p>
          <a:p>
            <a:pPr>
              <a:lnSpc>
                <a:spcPct val="90000"/>
              </a:lnSpc>
            </a:pPr>
            <a:endParaRPr lang="en-US" altLang="en-US" sz="2400" b="0" dirty="0"/>
          </a:p>
          <a:p>
            <a:pPr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Electronic Databases: Cochrane Review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C3E51-66D1-9C9D-489F-688B9A69072D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599906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Electronic Databases: Cochrane Review</a:t>
            </a:r>
            <a:endParaRPr lang="el-GR" alt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411E3-17D8-21BB-43E8-4FE3DEA67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377378"/>
            <a:ext cx="6329367" cy="3479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39F5B2-C494-D9B8-417B-84C71FEC4DAA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024654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Reference lists of included studies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References lists of earlier reviews, commentaries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CDSR, DARE, PubMed search with filters for systematic reviews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Personal communication with experts and authors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Contacting drug/device companies </a:t>
            </a:r>
          </a:p>
          <a:p>
            <a:pPr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Expand to Include Other Data Sources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3A22AB-4DF2-8BDA-1057-1A97EB4067C5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358047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Handsearching of key, high-yield journals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Grey literature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Dissertation abstracts, reports, conference proceedings, etc.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Sources of ongoing trials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Trial registers, drug companies, contacting experts </a:t>
            </a:r>
          </a:p>
          <a:p>
            <a:pPr>
              <a:lnSpc>
                <a:spcPct val="90000"/>
              </a:lnSpc>
            </a:pPr>
            <a:endParaRPr lang="en-US" altLang="en-US" sz="2400" b="0" dirty="0"/>
          </a:p>
          <a:p>
            <a:pPr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Expand to Include Other Data Sources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F8A1A-38F3-AC34-6520-C11E9E676427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534856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17A93-0ECE-06B8-CC80-7E5068FC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116446"/>
            <a:ext cx="7600950" cy="4848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1C8C3-76A2-E8CC-1531-115423E776A3}"/>
              </a:ext>
            </a:extLst>
          </p:cNvPr>
          <p:cNvSpPr txBox="1"/>
          <p:nvPr/>
        </p:nvSpPr>
        <p:spPr>
          <a:xfrm>
            <a:off x="5786438" y="4657164"/>
            <a:ext cx="302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Figure courtesy of Madhu Pai, PhD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CB653-E1E4-276D-20C8-23469B8754C5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6427986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Use reference software</a:t>
            </a:r>
          </a:p>
          <a:p>
            <a:pPr lvl="1">
              <a:lnSpc>
                <a:spcPct val="90000"/>
              </a:lnSpc>
            </a:pPr>
            <a:r>
              <a:rPr lang="en-US" altLang="en-US" sz="2400" b="0" dirty="0"/>
              <a:t>Reference Manager, EndNote, Zotero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Document all articles you found, where you found them, whether you excluded them and why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Involve a librarian!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Managing and Documenting Search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A6019-8799-BA88-E260-281A4D444DC8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777283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E62CA-AF22-6849-8527-227793C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Hierarchy of Evidence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BBEE61E9-FA1C-2E58-4023-389EFA4FE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898" y="1405896"/>
            <a:ext cx="3922215" cy="351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FE56A7-219A-3E58-855C-CAA05234FDBB}"/>
              </a:ext>
            </a:extLst>
          </p:cNvPr>
          <p:cNvSpPr txBox="1"/>
          <p:nvPr/>
        </p:nvSpPr>
        <p:spPr>
          <a:xfrm>
            <a:off x="6238113" y="4404836"/>
            <a:ext cx="2905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400" i="1" dirty="0" err="1">
                <a:solidFill>
                  <a:srgbClr val="22222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www.nature.com</a:t>
            </a:r>
            <a:r>
              <a:rPr lang="en-US" sz="1400" i="1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/articles/s43016-021-00388-5/figures/1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9DEEB-BA69-2559-DD5E-85E63B4FAB61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91573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D24119C-FE85-73F1-3727-3548F873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38" y="142874"/>
            <a:ext cx="4925179" cy="47148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0A414E-E07E-C821-7360-C7417BC5DCFC}"/>
              </a:ext>
            </a:extLst>
          </p:cNvPr>
          <p:cNvSpPr txBox="1"/>
          <p:nvPr/>
        </p:nvSpPr>
        <p:spPr>
          <a:xfrm>
            <a:off x="6539251" y="2971800"/>
            <a:ext cx="259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Page MJ, et al. The PRISMA 2020 statement: an updated guideline for reporting systematic reviews. BMJ 2021;372:n71. </a:t>
            </a:r>
            <a:r>
              <a:rPr lang="en-CA" sz="12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</a:t>
            </a:r>
            <a:r>
              <a:rPr lang="en-CA" sz="12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10.1136/bmj.n71</a:t>
            </a:r>
            <a:endParaRPr lang="en-US" sz="12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DA935-92B6-75B3-BFFD-427CE6071426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14163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Develop a focused research question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Define inclusion/exclusion criteria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Select the outcomes for your review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Find the studies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Abstract the data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Assess quality of the data </a:t>
            </a:r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Overview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815EE-BF43-0A5F-B622-F7025EFFFE81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4737998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Synthesize the data descriptively and inferentially via meta-analysis if appropriate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Summarize the findings 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Overview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60DE3-0D58-F06F-41F0-053131DC0E3D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831914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CE5D-1EC7-A21E-E547-CD572E802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META-ANALYSIS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8EA1F-6C07-CEBA-39AD-8C9960F3540B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458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Statistical combination of results from </a:t>
            </a:r>
            <a:r>
              <a:rPr lang="en-US" altLang="en-US" sz="2400" b="0" u="sng" dirty="0"/>
              <a:t>&gt;</a:t>
            </a:r>
            <a:r>
              <a:rPr lang="en-US" altLang="en-US" sz="2400" b="0" dirty="0"/>
              <a:t> 2 studies</a:t>
            </a:r>
            <a:endParaRPr lang="en-US" altLang="en-US" sz="2400" b="0" u="sng" dirty="0"/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Most meta-analyses use a weighted average of the effect estimates from the different studies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Many judgements made about what outcome to choose, how to manage missing data, how to manage differences in study designs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Sensitivity analyses often performed to ensure results are valid</a:t>
            </a:r>
          </a:p>
          <a:p>
            <a:pPr>
              <a:lnSpc>
                <a:spcPct val="90000"/>
              </a:lnSpc>
            </a:pPr>
            <a:endParaRPr lang="en-US" altLang="en-US" sz="2400" b="0" dirty="0"/>
          </a:p>
          <a:p>
            <a:pPr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Methods – The Bare Basics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45D19C-11C6-4CB9-134F-B3B10FA8D490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8730579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Pick an outcome that applies to every study in your systematic review (e.g., death, blood pressure)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Calculate the “effect estimate” for that outcome for each study in your systematic review</a:t>
            </a:r>
          </a:p>
          <a:p>
            <a:pPr lvl="1">
              <a:lnSpc>
                <a:spcPct val="90000"/>
              </a:lnSpc>
            </a:pPr>
            <a:r>
              <a:rPr lang="en-US" altLang="en-US" sz="2400" b="0" dirty="0"/>
              <a:t>Called “summary statistic”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Methods – Stage 1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C12258-A9B3-84F7-6D29-D13FB4AE6819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219897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Calculate a summary (combined) effect estimate 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A weighted average of the intervention effects estimated in the individual studies</a:t>
            </a:r>
          </a:p>
          <a:p>
            <a:pPr lvl="1">
              <a:lnSpc>
                <a:spcPct val="90000"/>
              </a:lnSpc>
            </a:pPr>
            <a:r>
              <a:rPr lang="en-US" altLang="en-US" sz="2400" b="0" dirty="0"/>
              <a:t>Each study given a different “weight” depending on size, quality, or other factors</a:t>
            </a:r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Methods – Stage 2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FA1EC-1D5B-C83A-749E-FE18CCEF16F7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04521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Statistical methods to account for differences in studies (“heterogeneity”)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“random effects model” = each study estimates the outcome differently because of differences in methods, population, or some other issue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“fixed effects model” = each study estimates the exact same quantity/outcome in a similar way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Methods – Stage 2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7C686-0115-330D-67A2-EE3A50C559AC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7942240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A way to show the results of the analysis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Show an effect estimate and confidence interval for each study and for all studies combined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Each study represented by a block along a line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The size of the block is bigger for studies with larger sample sizes (more weight), drawing the eye to those studies that have the biggest impact on the final meta-analysis results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Forest Plot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007B9-2B16-E052-9FDC-901CF0A445DE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105286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58830E-39BB-0767-B308-D2CF350C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678367"/>
            <a:ext cx="5472113" cy="40718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C5CD0F-654D-937C-30F3-DB72EA588E9A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4140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u="sng" dirty="0"/>
              <a:t>Systematic Review</a:t>
            </a:r>
            <a:r>
              <a:rPr lang="en-US" altLang="en-US" sz="2400" b="0" dirty="0"/>
              <a:t>: Use of explicit, standardized methods to identify, select, and critically appraise research, and to collect and analyze data from the studies identified by the review </a:t>
            </a:r>
          </a:p>
          <a:p>
            <a:pPr>
              <a:lnSpc>
                <a:spcPct val="90000"/>
              </a:lnSpc>
            </a:pPr>
            <a:r>
              <a:rPr lang="en-US" altLang="en-US" sz="2400" b="0" u="sng" dirty="0"/>
              <a:t>Meta-analysis</a:t>
            </a:r>
            <a:r>
              <a:rPr lang="en-US" altLang="en-US" sz="2400" b="0" dirty="0"/>
              <a:t>: Use of statistical methods to integrate results of studies identified by the systematic review to make a quantitative assessment of a test, treatment, or other health intervention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Definitions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11C4B-AA00-6998-8703-6CF311306DF5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922189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593F0-94ED-B993-5ACA-07DCE2F9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47" y="607596"/>
            <a:ext cx="5855191" cy="4235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94D5D-F468-B0E5-91F4-1ED1F48EC870}"/>
              </a:ext>
            </a:extLst>
          </p:cNvPr>
          <p:cNvSpPr txBox="1"/>
          <p:nvPr/>
        </p:nvSpPr>
        <p:spPr>
          <a:xfrm>
            <a:off x="3800474" y="4689572"/>
            <a:ext cx="614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u="sng" strike="noStrike" dirty="0">
                <a:solidFill>
                  <a:srgbClr val="2A6E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Pijls, et. al, http://dx.doi.org/10.1136/bmjopen-2020-044640</a:t>
            </a:r>
            <a:endParaRPr lang="en-US" sz="14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C0702-78F2-0AFF-4360-E95E022002A0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1075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Variation in results between studies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Could be due to random chance if all studies conducted identically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More often due to differences in study population, design, or analysis methods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Challenge of “Heterogeneity”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F7248-37C3-5006-2C86-BF1DAB6A63E8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5259658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Forest plot</a:t>
            </a:r>
          </a:p>
          <a:p>
            <a:pPr lvl="1">
              <a:lnSpc>
                <a:spcPct val="90000"/>
              </a:lnSpc>
            </a:pPr>
            <a:r>
              <a:rPr lang="en-US" altLang="en-US" sz="2400" b="0" dirty="0"/>
              <a:t>Do confidence intervals for studies NOT overlap?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Calculate I</a:t>
            </a:r>
            <a:r>
              <a:rPr lang="en-US" altLang="en-US" sz="2400" b="0" baseline="30000" dirty="0"/>
              <a:t>2  </a:t>
            </a:r>
            <a:r>
              <a:rPr lang="en-US" altLang="en-US" sz="2400" b="0" dirty="0"/>
              <a:t>(“I squared”)</a:t>
            </a:r>
            <a:endParaRPr lang="en-US" altLang="en-US" sz="2400" b="0" baseline="30000" dirty="0"/>
          </a:p>
          <a:p>
            <a:pPr lvl="1">
              <a:lnSpc>
                <a:spcPct val="90000"/>
              </a:lnSpc>
            </a:pP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Ranges ranging from 0-100%, </a:t>
            </a:r>
          </a:p>
          <a:p>
            <a:pPr lvl="1">
              <a:lnSpc>
                <a:spcPct val="90000"/>
              </a:lnSpc>
            </a:pP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Greater the 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more heterogeneity. </a:t>
            </a:r>
          </a:p>
          <a:p>
            <a:pPr lvl="1">
              <a:lnSpc>
                <a:spcPct val="90000"/>
              </a:lnSpc>
            </a:pP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&lt; 40% likely studies similar </a:t>
            </a:r>
          </a:p>
          <a:p>
            <a:pPr lvl="1">
              <a:lnSpc>
                <a:spcPct val="90000"/>
              </a:lnSpc>
            </a:pP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&gt; 75% studies very dissimilar (heterogeneous)</a:t>
            </a:r>
          </a:p>
          <a:p>
            <a:pPr lvl="1">
              <a:lnSpc>
                <a:spcPct val="90000"/>
              </a:lnSpc>
            </a:pPr>
            <a:endParaRPr lang="en-US" altLang="en-US" sz="2400" b="0" baseline="30000" dirty="0"/>
          </a:p>
          <a:p>
            <a:pPr>
              <a:lnSpc>
                <a:spcPct val="90000"/>
              </a:lnSpc>
            </a:pPr>
            <a:endParaRPr lang="en-US" altLang="en-US" sz="2400" b="0" dirty="0"/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Challenge of “Heterogeneity”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749BA-A9DC-ED66-5478-DD71E4D422BE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0818919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824373" cy="250910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Review not systematic, </a:t>
            </a:r>
            <a:r>
              <a:rPr lang="en-US" altLang="en-US" sz="2400" b="0" dirty="0" err="1"/>
              <a:t>eg</a:t>
            </a:r>
            <a:r>
              <a:rPr lang="en-US" altLang="en-US" sz="2400" b="0" dirty="0"/>
              <a:t>, missing important studies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Review includes low quality studies, </a:t>
            </a:r>
            <a:r>
              <a:rPr lang="en-US" altLang="en-US" sz="2400" b="0" dirty="0" err="1"/>
              <a:t>eg</a:t>
            </a:r>
            <a:r>
              <a:rPr lang="en-US" altLang="en-US" sz="2400" b="0" dirty="0"/>
              <a:t>, those that are small and inconclusive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Review does not adjust for study quality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Methods of combining results flawed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Publication bias (to be discussed in future lecture)</a:t>
            </a:r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A Meta-Analysis May Mislead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1B7B9-08C5-5ADD-0A81-B44FFD8C59B5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39635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7652347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You can do a systematic review without doing a meta-analysis</a:t>
            </a:r>
          </a:p>
          <a:p>
            <a:pPr lvl="1">
              <a:lnSpc>
                <a:spcPct val="90000"/>
              </a:lnSpc>
            </a:pPr>
            <a:r>
              <a:rPr lang="en-US" altLang="en-US" sz="2400" b="0" dirty="0"/>
              <a:t>Insufficient data</a:t>
            </a:r>
          </a:p>
          <a:p>
            <a:pPr lvl="1">
              <a:lnSpc>
                <a:spcPct val="90000"/>
              </a:lnSpc>
            </a:pPr>
            <a:r>
              <a:rPr lang="en-US" altLang="en-US" sz="2400" b="0" dirty="0"/>
              <a:t>Insufficient quality of data or quality studies</a:t>
            </a:r>
          </a:p>
          <a:p>
            <a:pPr lvl="1">
              <a:lnSpc>
                <a:spcPct val="90000"/>
              </a:lnSpc>
            </a:pPr>
            <a:r>
              <a:rPr lang="en-US" altLang="en-US" sz="2400" b="0" dirty="0"/>
              <a:t>Not relevant to the question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You should not do a meta-analysis without doing a systematic review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Tools for synthesizing knowledge to improve policy or practice</a:t>
            </a:r>
          </a:p>
          <a:p>
            <a:pPr lvl="1"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Definitions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730CD-FD72-D3FC-94FF-CFCC1A873428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366258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sz="quarter" idx="11"/>
          </p:nvPr>
        </p:nvSpPr>
        <p:spPr>
          <a:xfrm>
            <a:off x="692689" y="1448533"/>
            <a:ext cx="8050478" cy="23131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0" dirty="0"/>
              <a:t>On Sept 30, 2004, Merck announced withdrawal of </a:t>
            </a:r>
            <a:r>
              <a:rPr lang="en-US" altLang="en-US" sz="2400" b="0" dirty="0" err="1"/>
              <a:t>rofecoxib</a:t>
            </a:r>
            <a:r>
              <a:rPr lang="en-US" altLang="en-US" sz="2400" b="0" dirty="0"/>
              <a:t> (Vioxx) because of increased cardiovascular risk in patients taking drug for &gt;18 months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Decision based on 3-year results of an (unpublished) RCT of </a:t>
            </a:r>
            <a:r>
              <a:rPr lang="en-US" altLang="en-US" sz="2400" b="0" dirty="0" err="1"/>
              <a:t>rofecoxib</a:t>
            </a:r>
            <a:r>
              <a:rPr lang="en-US" altLang="en-US" sz="2400" b="0" dirty="0"/>
              <a:t> for preventing colorectal polyps  </a:t>
            </a:r>
          </a:p>
          <a:p>
            <a:pPr>
              <a:lnSpc>
                <a:spcPct val="90000"/>
              </a:lnSpc>
            </a:pPr>
            <a:r>
              <a:rPr lang="en-US" altLang="en-US" sz="2400" b="0" dirty="0"/>
              <a:t>By 2004, </a:t>
            </a:r>
            <a:r>
              <a:rPr lang="en-US" altLang="en-US" sz="2400" b="0" dirty="0" err="1"/>
              <a:t>rofecoxib</a:t>
            </a:r>
            <a:r>
              <a:rPr lang="en-US" altLang="en-US" sz="2400" b="0" dirty="0"/>
              <a:t> had been taken by ~ 80 million people and generated ~$2.5 billion in sales</a:t>
            </a:r>
          </a:p>
          <a:p>
            <a:pPr>
              <a:lnSpc>
                <a:spcPct val="90000"/>
              </a:lnSpc>
            </a:pPr>
            <a:endParaRPr lang="en-US" altLang="en-US" sz="2400" b="0" dirty="0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65B5B3E-4A9C-780E-196C-722B6E00C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2689" y="863285"/>
            <a:ext cx="7824373" cy="5426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dirty="0"/>
              <a:t>Example of Why These Are Important</a:t>
            </a:r>
            <a:endParaRPr lang="el-GR" alt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25D84-D457-9C73-DC95-A01F444D02CA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955949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0887E570-DA54-8EC0-0781-A8991E5A3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65" y="90087"/>
            <a:ext cx="4226671" cy="4890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638DB-658D-CD48-BD67-B0140DF5BC47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563041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DCB74D-6BF0-B01B-2A2F-33BE40618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273" y="541215"/>
            <a:ext cx="6150280" cy="4189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8AF5B0-7EA9-1BB3-E035-0DE0013491F3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983619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DCB74D-6BF0-B01B-2A2F-33BE406182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816273" y="541215"/>
            <a:ext cx="6150280" cy="4189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08334F-B1F4-7FDA-355A-D4C07EC173D4}"/>
              </a:ext>
            </a:extLst>
          </p:cNvPr>
          <p:cNvSpPr txBox="1"/>
          <p:nvPr/>
        </p:nvSpPr>
        <p:spPr>
          <a:xfrm>
            <a:off x="676405" y="1402915"/>
            <a:ext cx="80041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findings indicate that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rofecoxib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should have been withdrawn several years earlier. </a:t>
            </a:r>
          </a:p>
          <a:p>
            <a:pPr algn="ctr"/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reasons why manufacturer and drug licensing authorities did not continuously monitor and summarize the accumulating evidence need to be clarified.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3B11E-EA85-E6BC-17E7-E46A359403D3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28137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CE5D-1EC7-A21E-E547-CD572E802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SYSTEMATIC REVIEWS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CF6B9-C711-CA9C-4490-6FA6F719A32A}"/>
              </a:ext>
            </a:extLst>
          </p:cNvPr>
          <p:cNvSpPr txBox="1"/>
          <p:nvPr/>
        </p:nvSpPr>
        <p:spPr>
          <a:xfrm>
            <a:off x="6705600" y="4897279"/>
            <a:ext cx="423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 Jay K Varma | https://</a:t>
            </a:r>
            <a:r>
              <a:rPr lang="en-US" sz="1000" dirty="0" err="1"/>
              <a:t>drjayvarma.com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32554525"/>
      </p:ext>
    </p:extLst>
  </p:cSld>
  <p:clrMapOvr>
    <a:masterClrMapping/>
  </p:clrMapOvr>
</p:sld>
</file>

<file path=ppt/theme/theme1.xml><?xml version="1.0" encoding="utf-8"?>
<a:theme xmlns:a="http://schemas.openxmlformats.org/drawingml/2006/main" name="WCM_Template_Masterbrand PPT_White">
  <a:themeElements>
    <a:clrScheme name="Custom 4">
      <a:dk1>
        <a:srgbClr val="2D2E2D"/>
      </a:dk1>
      <a:lt1>
        <a:srgbClr val="FFFFFF"/>
      </a:lt1>
      <a:dk2>
        <a:srgbClr val="B31B1B"/>
      </a:dk2>
      <a:lt2>
        <a:srgbClr val="EFEEED"/>
      </a:lt2>
      <a:accent1>
        <a:srgbClr val="B31B1B"/>
      </a:accent1>
      <a:accent2>
        <a:srgbClr val="C23019"/>
      </a:accent2>
      <a:accent3>
        <a:srgbClr val="E87722"/>
      </a:accent3>
      <a:accent4>
        <a:srgbClr val="FEBD22"/>
      </a:accent4>
      <a:accent5>
        <a:srgbClr val="8D8E8D"/>
      </a:accent5>
      <a:accent6>
        <a:srgbClr val="CECFCD"/>
      </a:accent6>
      <a:hlink>
        <a:srgbClr val="272727"/>
      </a:hlink>
      <a:folHlink>
        <a:srgbClr val="2727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EMBAMS Program Theme">
      <a:dk1>
        <a:srgbClr val="000000"/>
      </a:dk1>
      <a:lt1>
        <a:srgbClr val="FFFFFF"/>
      </a:lt1>
      <a:dk2>
        <a:srgbClr val="B31B1B"/>
      </a:dk2>
      <a:lt2>
        <a:srgbClr val="DDDDDD"/>
      </a:lt2>
      <a:accent1>
        <a:srgbClr val="555555"/>
      </a:accent1>
      <a:accent2>
        <a:srgbClr val="E87722"/>
      </a:accent2>
      <a:accent3>
        <a:srgbClr val="609588"/>
      </a:accent3>
      <a:accent4>
        <a:srgbClr val="69BFC6"/>
      </a:accent4>
      <a:accent5>
        <a:srgbClr val="FFC72C"/>
      </a:accent5>
      <a:accent6>
        <a:srgbClr val="BED12A"/>
      </a:accent6>
      <a:hlink>
        <a:srgbClr val="B31B1B"/>
      </a:hlink>
      <a:folHlink>
        <a:srgbClr val="E8772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WCM_Template_Masterbrand PPT_White</Template>
  <TotalTime>3989</TotalTime>
  <Words>1458</Words>
  <Application>Microsoft Macintosh PowerPoint</Application>
  <PresentationFormat>On-screen Show (16:9)</PresentationFormat>
  <Paragraphs>187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</vt:lpstr>
      <vt:lpstr>Courier New</vt:lpstr>
      <vt:lpstr>Helvetica</vt:lpstr>
      <vt:lpstr>Lucida Grande</vt:lpstr>
      <vt:lpstr>Segoe UI</vt:lpstr>
      <vt:lpstr>WCM_Template_Masterbrand PPT_White</vt:lpstr>
      <vt:lpstr>Office Theme</vt:lpstr>
      <vt:lpstr>PowerPoint Presentation</vt:lpstr>
      <vt:lpstr>Hierarchy of Evidence</vt:lpstr>
      <vt:lpstr>Definitions</vt:lpstr>
      <vt:lpstr>Definitions</vt:lpstr>
      <vt:lpstr>Example of Why These Are Important</vt:lpstr>
      <vt:lpstr>PowerPoint Presentation</vt:lpstr>
      <vt:lpstr>PowerPoint Presentation</vt:lpstr>
      <vt:lpstr>PowerPoint Presentation</vt:lpstr>
      <vt:lpstr>SYSTEMATIC REVIEWS</vt:lpstr>
      <vt:lpstr>Optimum Review</vt:lpstr>
      <vt:lpstr>Define Your Research Question Well</vt:lpstr>
      <vt:lpstr>Electronic Databases: PubMed/Medline</vt:lpstr>
      <vt:lpstr>Electronic Databases: Embase</vt:lpstr>
      <vt:lpstr>Electronic Databases: Cochrane Review</vt:lpstr>
      <vt:lpstr>Electronic Databases: Cochrane Review</vt:lpstr>
      <vt:lpstr>Expand to Include Other Data Sources</vt:lpstr>
      <vt:lpstr>Expand to Include Other Data Sources</vt:lpstr>
      <vt:lpstr>PowerPoint Presentation</vt:lpstr>
      <vt:lpstr>Managing and Documenting Search</vt:lpstr>
      <vt:lpstr>PowerPoint Presentation</vt:lpstr>
      <vt:lpstr>Overview</vt:lpstr>
      <vt:lpstr>Overview</vt:lpstr>
      <vt:lpstr>META-ANALYSIS</vt:lpstr>
      <vt:lpstr>Methods – The Bare Basics</vt:lpstr>
      <vt:lpstr>Methods – Stage 1</vt:lpstr>
      <vt:lpstr>Methods – Stage 2</vt:lpstr>
      <vt:lpstr>Methods – Stage 2</vt:lpstr>
      <vt:lpstr>Forest Plot</vt:lpstr>
      <vt:lpstr>PowerPoint Presentation</vt:lpstr>
      <vt:lpstr>PowerPoint Presentation</vt:lpstr>
      <vt:lpstr>Challenge of “Heterogeneity”</vt:lpstr>
      <vt:lpstr>Challenge of “Heterogeneity”</vt:lpstr>
      <vt:lpstr>A Meta-Analysis May Mislead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 Title </dc:title>
  <dc:creator>Lisa Grey</dc:creator>
  <cp:lastModifiedBy>Jay Varma</cp:lastModifiedBy>
  <cp:revision>52</cp:revision>
  <cp:lastPrinted>2021-05-20T21:11:53Z</cp:lastPrinted>
  <dcterms:created xsi:type="dcterms:W3CDTF">2021-05-17T14:32:27Z</dcterms:created>
  <dcterms:modified xsi:type="dcterms:W3CDTF">2025-06-02T21:21:56Z</dcterms:modified>
</cp:coreProperties>
</file>